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315" r:id="rId3"/>
    <p:sldId id="313" r:id="rId4"/>
    <p:sldId id="311" r:id="rId5"/>
    <p:sldId id="312" r:id="rId6"/>
    <p:sldId id="310" r:id="rId7"/>
    <p:sldId id="309" r:id="rId8"/>
    <p:sldId id="308" r:id="rId9"/>
    <p:sldId id="307" r:id="rId10"/>
    <p:sldId id="306" r:id="rId11"/>
    <p:sldId id="305" r:id="rId12"/>
    <p:sldId id="304" r:id="rId13"/>
    <p:sldId id="303" r:id="rId14"/>
    <p:sldId id="302" r:id="rId15"/>
    <p:sldId id="300" r:id="rId16"/>
    <p:sldId id="299" r:id="rId17"/>
    <p:sldId id="297" r:id="rId18"/>
    <p:sldId id="298" r:id="rId19"/>
    <p:sldId id="295" r:id="rId20"/>
    <p:sldId id="294" r:id="rId21"/>
    <p:sldId id="293" r:id="rId22"/>
    <p:sldId id="291" r:id="rId23"/>
    <p:sldId id="258" r:id="rId24"/>
  </p:sldIdLst>
  <p:sldSz cx="9144000" cy="5143500" type="screen16x9"/>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55">
          <p15:clr>
            <a:srgbClr val="A4A3A4"/>
          </p15:clr>
        </p15:guide>
        <p15:guide id="2" orient="horz" pos="2944">
          <p15:clr>
            <a:srgbClr val="A4A3A4"/>
          </p15:clr>
        </p15:guide>
        <p15:guide id="3" pos="453">
          <p15:clr>
            <a:srgbClr val="A4A3A4"/>
          </p15:clr>
        </p15:guide>
        <p15:guide id="4" pos="5306">
          <p15:clr>
            <a:srgbClr val="A4A3A4"/>
          </p15:clr>
        </p15:guide>
      </p15:sldGuideLst>
    </p:ext>
    <p:ext uri="{2D200454-40CA-4A62-9FC3-DE9A4176ACB9}">
      <p15:notesGuideLst xmlns="" xmlns:p15="http://schemas.microsoft.com/office/powerpoint/2012/main">
        <p15:guide id="1" orient="horz" pos="3225"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E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105" autoAdjust="0"/>
    <p:restoredTop sz="68686" autoAdjust="0"/>
  </p:normalViewPr>
  <p:slideViewPr>
    <p:cSldViewPr snapToGrid="0" snapToObjects="1">
      <p:cViewPr>
        <p:scale>
          <a:sx n="125" d="100"/>
          <a:sy n="125" d="100"/>
        </p:scale>
        <p:origin x="-58" y="-58"/>
      </p:cViewPr>
      <p:guideLst>
        <p:guide orient="horz" pos="1055"/>
        <p:guide orient="horz" pos="2944"/>
        <p:guide pos="453"/>
        <p:guide pos="5306"/>
      </p:guideLst>
    </p:cSldViewPr>
  </p:slideViewPr>
  <p:outlineViewPr>
    <p:cViewPr>
      <p:scale>
        <a:sx n="33" d="100"/>
        <a:sy n="33" d="100"/>
      </p:scale>
      <p:origin x="0" y="5940"/>
    </p:cViewPr>
  </p:outlineViewPr>
  <p:notesTextViewPr>
    <p:cViewPr>
      <p:scale>
        <a:sx n="150" d="100"/>
        <a:sy n="150" d="100"/>
      </p:scale>
      <p:origin x="0" y="1570"/>
    </p:cViewPr>
  </p:notesTextViewPr>
  <p:sorterViewPr>
    <p:cViewPr>
      <p:scale>
        <a:sx n="100" d="100"/>
        <a:sy n="100" d="100"/>
      </p:scale>
      <p:origin x="0" y="0"/>
    </p:cViewPr>
  </p:sorterViewPr>
  <p:notesViewPr>
    <p:cSldViewPr snapToGrid="0" snapToObjects="1">
      <p:cViewPr varScale="1">
        <p:scale>
          <a:sx n="79" d="100"/>
          <a:sy n="79" d="100"/>
        </p:scale>
        <p:origin x="-3942" y="-90"/>
      </p:cViewPr>
      <p:guideLst>
        <p:guide orient="horz" pos="2237"/>
        <p:guide pos="3225"/>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8C7E7-1CDB-476F-9B42-997DB8305A81}" type="doc">
      <dgm:prSet loTypeId="urn:microsoft.com/office/officeart/2005/8/layout/gear1" loCatId="relationship" qsTypeId="urn:microsoft.com/office/officeart/2005/8/quickstyle/simple1" qsCatId="simple" csTypeId="urn:microsoft.com/office/officeart/2005/8/colors/accent1_2" csCatId="accent1" phldr="1"/>
      <dgm:spPr/>
    </dgm:pt>
    <dgm:pt modelId="{A279526A-4331-4634-917C-334606FEEA4A}">
      <dgm:prSet phldrT="[Text]" custT="1"/>
      <dgm:spPr/>
      <dgm:t>
        <a:bodyPr/>
        <a:lstStyle/>
        <a:p>
          <a:r>
            <a:rPr lang="de-AT" sz="1600" dirty="0" smtClean="0"/>
            <a:t>Attachés</a:t>
          </a:r>
          <a:endParaRPr lang="de-AT" sz="1600" dirty="0"/>
        </a:p>
      </dgm:t>
      <dgm:extLst>
        <a:ext uri="{E40237B7-FDA0-4F09-8148-C483321AD2D9}">
          <dgm14:cNvPr xmlns:dgm14="http://schemas.microsoft.com/office/drawing/2010/diagram" id="0" name="" descr="Style gear wheel with text Attachés&#10;" title="Attachés"/>
        </a:ext>
      </dgm:extLst>
    </dgm:pt>
    <dgm:pt modelId="{ACB9D595-482F-475F-800E-BF8190FB2EEA}" type="parTrans" cxnId="{7CCCFA68-112B-4B34-9A58-FFFA8AA5EBB2}">
      <dgm:prSet/>
      <dgm:spPr/>
      <dgm:t>
        <a:bodyPr/>
        <a:lstStyle/>
        <a:p>
          <a:endParaRPr lang="de-AT"/>
        </a:p>
      </dgm:t>
    </dgm:pt>
    <dgm:pt modelId="{59E47C83-7904-4C15-BE9D-C296A50818CF}" type="sibTrans" cxnId="{7CCCFA68-112B-4B34-9A58-FFFA8AA5EBB2}">
      <dgm:prSet/>
      <dgm:spPr/>
      <dgm:t>
        <a:bodyPr/>
        <a:lstStyle/>
        <a:p>
          <a:endParaRPr lang="de-AT"/>
        </a:p>
      </dgm:t>
    </dgm:pt>
    <dgm:pt modelId="{4A6F3CED-DAF0-4DB8-850A-154178218E31}">
      <dgm:prSet phldrT="[Text]" custT="1"/>
      <dgm:spPr/>
      <dgm:t>
        <a:bodyPr/>
        <a:lstStyle/>
        <a:p>
          <a:r>
            <a:rPr lang="en-GB" sz="1000" noProof="0" dirty="0" smtClean="0"/>
            <a:t>Am-</a:t>
          </a:r>
          <a:r>
            <a:rPr lang="en-GB" sz="1000" noProof="0" dirty="0" err="1" smtClean="0"/>
            <a:t>bassadors</a:t>
          </a:r>
          <a:endParaRPr lang="en-GB" sz="1000" noProof="0" dirty="0"/>
        </a:p>
      </dgm:t>
      <dgm:extLst>
        <a:ext uri="{E40237B7-FDA0-4F09-8148-C483321AD2D9}">
          <dgm14:cNvPr xmlns:dgm14="http://schemas.microsoft.com/office/drawing/2010/diagram" id="0" name="" descr="Style gear wheel with text Ambassadors&#10;" title="Ambassadords"/>
        </a:ext>
      </dgm:extLst>
    </dgm:pt>
    <dgm:pt modelId="{ED829EDE-8D65-44A9-A81C-52A845CE5F92}" type="parTrans" cxnId="{3E441E86-C1C7-4757-8A89-E429EF37E5B3}">
      <dgm:prSet/>
      <dgm:spPr/>
      <dgm:t>
        <a:bodyPr/>
        <a:lstStyle/>
        <a:p>
          <a:endParaRPr lang="de-AT"/>
        </a:p>
      </dgm:t>
    </dgm:pt>
    <dgm:pt modelId="{EA79D577-D5F5-4F0A-942E-E06E544B8A16}" type="sibTrans" cxnId="{3E441E86-C1C7-4757-8A89-E429EF37E5B3}">
      <dgm:prSet/>
      <dgm:spPr/>
      <dgm:t>
        <a:bodyPr/>
        <a:lstStyle/>
        <a:p>
          <a:endParaRPr lang="de-AT"/>
        </a:p>
      </dgm:t>
    </dgm:pt>
    <dgm:pt modelId="{DADA4F4D-DE6B-4F97-AEDA-8A415C67BF7B}">
      <dgm:prSet phldrT="[Text]"/>
      <dgm:spPr/>
      <dgm:t>
        <a:bodyPr/>
        <a:lstStyle/>
        <a:p>
          <a:r>
            <a:rPr lang="de-AT" dirty="0" smtClean="0"/>
            <a:t>Ministers</a:t>
          </a:r>
          <a:endParaRPr lang="de-AT" dirty="0"/>
        </a:p>
      </dgm:t>
      <dgm:extLst>
        <a:ext uri="{E40237B7-FDA0-4F09-8148-C483321AD2D9}">
          <dgm14:cNvPr xmlns:dgm14="http://schemas.microsoft.com/office/drawing/2010/diagram" id="0" name="" descr="Style gear wheel with text Ministers&#10;" title="Ministers"/>
        </a:ext>
      </dgm:extLst>
    </dgm:pt>
    <dgm:pt modelId="{D34FB2FC-C3F2-4573-AF95-0D1034892322}" type="parTrans" cxnId="{717EC253-6AB8-4A4F-B441-7A135F6C6FB8}">
      <dgm:prSet/>
      <dgm:spPr/>
      <dgm:t>
        <a:bodyPr/>
        <a:lstStyle/>
        <a:p>
          <a:endParaRPr lang="de-AT"/>
        </a:p>
      </dgm:t>
    </dgm:pt>
    <dgm:pt modelId="{763F431B-1ECA-4F3B-830B-F6ABB7570328}" type="sibTrans" cxnId="{717EC253-6AB8-4A4F-B441-7A135F6C6FB8}">
      <dgm:prSet/>
      <dgm:spPr/>
      <dgm:t>
        <a:bodyPr/>
        <a:lstStyle/>
        <a:p>
          <a:endParaRPr lang="de-AT"/>
        </a:p>
      </dgm:t>
    </dgm:pt>
    <dgm:pt modelId="{FAD19409-1679-439F-9E0B-13FFFFBF955A}" type="pres">
      <dgm:prSet presAssocID="{E2F8C7E7-1CDB-476F-9B42-997DB8305A81}" presName="composite" presStyleCnt="0">
        <dgm:presLayoutVars>
          <dgm:chMax val="3"/>
          <dgm:animLvl val="lvl"/>
          <dgm:resizeHandles val="exact"/>
        </dgm:presLayoutVars>
      </dgm:prSet>
      <dgm:spPr/>
    </dgm:pt>
    <dgm:pt modelId="{BBF6EF15-E14B-43AA-AF49-005048F203CB}" type="pres">
      <dgm:prSet presAssocID="{A279526A-4331-4634-917C-334606FEEA4A}" presName="gear1" presStyleLbl="node1" presStyleIdx="0" presStyleCnt="3">
        <dgm:presLayoutVars>
          <dgm:chMax val="1"/>
          <dgm:bulletEnabled val="1"/>
        </dgm:presLayoutVars>
      </dgm:prSet>
      <dgm:spPr/>
      <dgm:t>
        <a:bodyPr/>
        <a:lstStyle/>
        <a:p>
          <a:endParaRPr lang="de-AT"/>
        </a:p>
      </dgm:t>
    </dgm:pt>
    <dgm:pt modelId="{98071F62-0E15-4C1F-9499-BA7D7F5BDC16}" type="pres">
      <dgm:prSet presAssocID="{A279526A-4331-4634-917C-334606FEEA4A}" presName="gear1srcNode" presStyleLbl="node1" presStyleIdx="0" presStyleCnt="3"/>
      <dgm:spPr/>
      <dgm:t>
        <a:bodyPr/>
        <a:lstStyle/>
        <a:p>
          <a:endParaRPr lang="de-AT"/>
        </a:p>
      </dgm:t>
    </dgm:pt>
    <dgm:pt modelId="{28890579-3A9E-49F7-82FB-E705BD54F597}" type="pres">
      <dgm:prSet presAssocID="{A279526A-4331-4634-917C-334606FEEA4A}" presName="gear1dstNode" presStyleLbl="node1" presStyleIdx="0" presStyleCnt="3"/>
      <dgm:spPr/>
      <dgm:t>
        <a:bodyPr/>
        <a:lstStyle/>
        <a:p>
          <a:endParaRPr lang="de-AT"/>
        </a:p>
      </dgm:t>
    </dgm:pt>
    <dgm:pt modelId="{9FD67449-C764-41FB-8EC8-16A72D771C8E}" type="pres">
      <dgm:prSet presAssocID="{4A6F3CED-DAF0-4DB8-850A-154178218E31}" presName="gear2" presStyleLbl="node1" presStyleIdx="1" presStyleCnt="3" custScaleX="121713">
        <dgm:presLayoutVars>
          <dgm:chMax val="1"/>
          <dgm:bulletEnabled val="1"/>
        </dgm:presLayoutVars>
      </dgm:prSet>
      <dgm:spPr/>
      <dgm:t>
        <a:bodyPr/>
        <a:lstStyle/>
        <a:p>
          <a:endParaRPr lang="de-AT"/>
        </a:p>
      </dgm:t>
    </dgm:pt>
    <dgm:pt modelId="{27FDD743-93D0-42FD-8432-910A10AB9973}" type="pres">
      <dgm:prSet presAssocID="{4A6F3CED-DAF0-4DB8-850A-154178218E31}" presName="gear2srcNode" presStyleLbl="node1" presStyleIdx="1" presStyleCnt="3"/>
      <dgm:spPr/>
      <dgm:t>
        <a:bodyPr/>
        <a:lstStyle/>
        <a:p>
          <a:endParaRPr lang="de-AT"/>
        </a:p>
      </dgm:t>
    </dgm:pt>
    <dgm:pt modelId="{7A43EB20-3A93-4C4A-BC4D-A1F30388A7E7}" type="pres">
      <dgm:prSet presAssocID="{4A6F3CED-DAF0-4DB8-850A-154178218E31}" presName="gear2dstNode" presStyleLbl="node1" presStyleIdx="1" presStyleCnt="3"/>
      <dgm:spPr/>
      <dgm:t>
        <a:bodyPr/>
        <a:lstStyle/>
        <a:p>
          <a:endParaRPr lang="de-AT"/>
        </a:p>
      </dgm:t>
    </dgm:pt>
    <dgm:pt modelId="{3A686AC7-A399-4437-9B31-C1D0B1781C44}" type="pres">
      <dgm:prSet presAssocID="{DADA4F4D-DE6B-4F97-AEDA-8A415C67BF7B}" presName="gear3" presStyleLbl="node1" presStyleIdx="2" presStyleCnt="3" custLinFactNeighborX="-2505" custLinFactNeighborY="4144"/>
      <dgm:spPr/>
      <dgm:t>
        <a:bodyPr/>
        <a:lstStyle/>
        <a:p>
          <a:endParaRPr lang="de-AT"/>
        </a:p>
      </dgm:t>
    </dgm:pt>
    <dgm:pt modelId="{0EF13B04-B245-461E-8F1C-1CEA3931AFA7}" type="pres">
      <dgm:prSet presAssocID="{DADA4F4D-DE6B-4F97-AEDA-8A415C67BF7B}" presName="gear3tx" presStyleLbl="node1" presStyleIdx="2" presStyleCnt="3">
        <dgm:presLayoutVars>
          <dgm:chMax val="1"/>
          <dgm:bulletEnabled val="1"/>
        </dgm:presLayoutVars>
      </dgm:prSet>
      <dgm:spPr/>
      <dgm:t>
        <a:bodyPr/>
        <a:lstStyle/>
        <a:p>
          <a:endParaRPr lang="de-AT"/>
        </a:p>
      </dgm:t>
    </dgm:pt>
    <dgm:pt modelId="{4C66A062-B9E0-40D1-ACA8-BA24A0A37C9E}" type="pres">
      <dgm:prSet presAssocID="{DADA4F4D-DE6B-4F97-AEDA-8A415C67BF7B}" presName="gear3srcNode" presStyleLbl="node1" presStyleIdx="2" presStyleCnt="3"/>
      <dgm:spPr/>
      <dgm:t>
        <a:bodyPr/>
        <a:lstStyle/>
        <a:p>
          <a:endParaRPr lang="de-AT"/>
        </a:p>
      </dgm:t>
    </dgm:pt>
    <dgm:pt modelId="{1469D00E-6E96-40D0-90B0-3790509F85D8}" type="pres">
      <dgm:prSet presAssocID="{DADA4F4D-DE6B-4F97-AEDA-8A415C67BF7B}" presName="gear3dstNode" presStyleLbl="node1" presStyleIdx="2" presStyleCnt="3"/>
      <dgm:spPr/>
      <dgm:t>
        <a:bodyPr/>
        <a:lstStyle/>
        <a:p>
          <a:endParaRPr lang="de-AT"/>
        </a:p>
      </dgm:t>
    </dgm:pt>
    <dgm:pt modelId="{170A7773-C96C-46B8-A90B-097291E3D0E5}" type="pres">
      <dgm:prSet presAssocID="{59E47C83-7904-4C15-BE9D-C296A50818CF}" presName="connector1" presStyleLbl="sibTrans2D1" presStyleIdx="0" presStyleCnt="3"/>
      <dgm:spPr/>
      <dgm:t>
        <a:bodyPr/>
        <a:lstStyle/>
        <a:p>
          <a:endParaRPr lang="de-AT"/>
        </a:p>
      </dgm:t>
    </dgm:pt>
    <dgm:pt modelId="{64283E86-66EE-4950-A497-FA6F0D2CE89F}" type="pres">
      <dgm:prSet presAssocID="{EA79D577-D5F5-4F0A-942E-E06E544B8A16}" presName="connector2" presStyleLbl="sibTrans2D1" presStyleIdx="1" presStyleCnt="3"/>
      <dgm:spPr/>
      <dgm:t>
        <a:bodyPr/>
        <a:lstStyle/>
        <a:p>
          <a:endParaRPr lang="de-AT"/>
        </a:p>
      </dgm:t>
    </dgm:pt>
    <dgm:pt modelId="{260435DB-9E54-4C83-9F57-BB3491CE33E8}" type="pres">
      <dgm:prSet presAssocID="{763F431B-1ECA-4F3B-830B-F6ABB7570328}" presName="connector3" presStyleLbl="sibTrans2D1" presStyleIdx="2" presStyleCnt="3" custLinFactNeighborX="-1480" custLinFactNeighborY="9605"/>
      <dgm:spPr/>
      <dgm:t>
        <a:bodyPr/>
        <a:lstStyle/>
        <a:p>
          <a:endParaRPr lang="de-AT"/>
        </a:p>
      </dgm:t>
    </dgm:pt>
  </dgm:ptLst>
  <dgm:cxnLst>
    <dgm:cxn modelId="{1D2B5035-15F0-4579-844A-6E79B81A53EC}" type="presOf" srcId="{DADA4F4D-DE6B-4F97-AEDA-8A415C67BF7B}" destId="{1469D00E-6E96-40D0-90B0-3790509F85D8}" srcOrd="3" destOrd="0" presId="urn:microsoft.com/office/officeart/2005/8/layout/gear1"/>
    <dgm:cxn modelId="{3C24BFA7-3E78-4332-A21A-5E0486B170A3}" type="presOf" srcId="{DADA4F4D-DE6B-4F97-AEDA-8A415C67BF7B}" destId="{3A686AC7-A399-4437-9B31-C1D0B1781C44}" srcOrd="0" destOrd="0" presId="urn:microsoft.com/office/officeart/2005/8/layout/gear1"/>
    <dgm:cxn modelId="{79AC1D2D-D4F2-4E1E-AD51-052AADF4BE39}" type="presOf" srcId="{DADA4F4D-DE6B-4F97-AEDA-8A415C67BF7B}" destId="{0EF13B04-B245-461E-8F1C-1CEA3931AFA7}" srcOrd="1" destOrd="0" presId="urn:microsoft.com/office/officeart/2005/8/layout/gear1"/>
    <dgm:cxn modelId="{710D6072-260B-4C7E-A030-CC216151E68C}" type="presOf" srcId="{59E47C83-7904-4C15-BE9D-C296A50818CF}" destId="{170A7773-C96C-46B8-A90B-097291E3D0E5}" srcOrd="0" destOrd="0" presId="urn:microsoft.com/office/officeart/2005/8/layout/gear1"/>
    <dgm:cxn modelId="{57DA1CC5-5852-4AC8-8777-E2B20701F9BC}" type="presOf" srcId="{763F431B-1ECA-4F3B-830B-F6ABB7570328}" destId="{260435DB-9E54-4C83-9F57-BB3491CE33E8}" srcOrd="0" destOrd="0" presId="urn:microsoft.com/office/officeart/2005/8/layout/gear1"/>
    <dgm:cxn modelId="{7EDF2DDF-A508-49CC-8B25-C0EBDE0E1649}" type="presOf" srcId="{4A6F3CED-DAF0-4DB8-850A-154178218E31}" destId="{9FD67449-C764-41FB-8EC8-16A72D771C8E}" srcOrd="0" destOrd="0" presId="urn:microsoft.com/office/officeart/2005/8/layout/gear1"/>
    <dgm:cxn modelId="{84586162-DB73-4F4B-9A1B-CFA34017C1DE}" type="presOf" srcId="{EA79D577-D5F5-4F0A-942E-E06E544B8A16}" destId="{64283E86-66EE-4950-A497-FA6F0D2CE89F}" srcOrd="0" destOrd="0" presId="urn:microsoft.com/office/officeart/2005/8/layout/gear1"/>
    <dgm:cxn modelId="{14476A15-9F02-4ABA-8F3F-12379648E059}" type="presOf" srcId="{A279526A-4331-4634-917C-334606FEEA4A}" destId="{98071F62-0E15-4C1F-9499-BA7D7F5BDC16}" srcOrd="1" destOrd="0" presId="urn:microsoft.com/office/officeart/2005/8/layout/gear1"/>
    <dgm:cxn modelId="{14FF7801-F541-4B37-AF28-042D6B1797ED}" type="presOf" srcId="{A279526A-4331-4634-917C-334606FEEA4A}" destId="{BBF6EF15-E14B-43AA-AF49-005048F203CB}" srcOrd="0" destOrd="0" presId="urn:microsoft.com/office/officeart/2005/8/layout/gear1"/>
    <dgm:cxn modelId="{39731AF2-24A4-4609-93B4-6F4FF4DACBB7}" type="presOf" srcId="{4A6F3CED-DAF0-4DB8-850A-154178218E31}" destId="{7A43EB20-3A93-4C4A-BC4D-A1F30388A7E7}" srcOrd="2" destOrd="0" presId="urn:microsoft.com/office/officeart/2005/8/layout/gear1"/>
    <dgm:cxn modelId="{3E441E86-C1C7-4757-8A89-E429EF37E5B3}" srcId="{E2F8C7E7-1CDB-476F-9B42-997DB8305A81}" destId="{4A6F3CED-DAF0-4DB8-850A-154178218E31}" srcOrd="1" destOrd="0" parTransId="{ED829EDE-8D65-44A9-A81C-52A845CE5F92}" sibTransId="{EA79D577-D5F5-4F0A-942E-E06E544B8A16}"/>
    <dgm:cxn modelId="{563B8158-BA3F-4189-9051-E742C83006CB}" type="presOf" srcId="{DADA4F4D-DE6B-4F97-AEDA-8A415C67BF7B}" destId="{4C66A062-B9E0-40D1-ACA8-BA24A0A37C9E}" srcOrd="2" destOrd="0" presId="urn:microsoft.com/office/officeart/2005/8/layout/gear1"/>
    <dgm:cxn modelId="{4AC65B31-B0F7-4253-B194-FAA5EB83DA66}" type="presOf" srcId="{4A6F3CED-DAF0-4DB8-850A-154178218E31}" destId="{27FDD743-93D0-42FD-8432-910A10AB9973}" srcOrd="1" destOrd="0" presId="urn:microsoft.com/office/officeart/2005/8/layout/gear1"/>
    <dgm:cxn modelId="{717EC253-6AB8-4A4F-B441-7A135F6C6FB8}" srcId="{E2F8C7E7-1CDB-476F-9B42-997DB8305A81}" destId="{DADA4F4D-DE6B-4F97-AEDA-8A415C67BF7B}" srcOrd="2" destOrd="0" parTransId="{D34FB2FC-C3F2-4573-AF95-0D1034892322}" sibTransId="{763F431B-1ECA-4F3B-830B-F6ABB7570328}"/>
    <dgm:cxn modelId="{7CCCFA68-112B-4B34-9A58-FFFA8AA5EBB2}" srcId="{E2F8C7E7-1CDB-476F-9B42-997DB8305A81}" destId="{A279526A-4331-4634-917C-334606FEEA4A}" srcOrd="0" destOrd="0" parTransId="{ACB9D595-482F-475F-800E-BF8190FB2EEA}" sibTransId="{59E47C83-7904-4C15-BE9D-C296A50818CF}"/>
    <dgm:cxn modelId="{2260458F-13AC-498E-BF08-FEE8CBDED37B}" type="presOf" srcId="{A279526A-4331-4634-917C-334606FEEA4A}" destId="{28890579-3A9E-49F7-82FB-E705BD54F597}" srcOrd="2" destOrd="0" presId="urn:microsoft.com/office/officeart/2005/8/layout/gear1"/>
    <dgm:cxn modelId="{DC53FD75-9D00-46E5-9E68-8C5558801EDB}" type="presOf" srcId="{E2F8C7E7-1CDB-476F-9B42-997DB8305A81}" destId="{FAD19409-1679-439F-9E0B-13FFFFBF955A}" srcOrd="0" destOrd="0" presId="urn:microsoft.com/office/officeart/2005/8/layout/gear1"/>
    <dgm:cxn modelId="{B7FEC43C-AF44-408B-BD48-A57693CBF4B1}" type="presParOf" srcId="{FAD19409-1679-439F-9E0B-13FFFFBF955A}" destId="{BBF6EF15-E14B-43AA-AF49-005048F203CB}" srcOrd="0" destOrd="0" presId="urn:microsoft.com/office/officeart/2005/8/layout/gear1"/>
    <dgm:cxn modelId="{FA13694E-1546-421F-8C1E-CA9DF83E467D}" type="presParOf" srcId="{FAD19409-1679-439F-9E0B-13FFFFBF955A}" destId="{98071F62-0E15-4C1F-9499-BA7D7F5BDC16}" srcOrd="1" destOrd="0" presId="urn:microsoft.com/office/officeart/2005/8/layout/gear1"/>
    <dgm:cxn modelId="{7C671FF0-B38D-4C71-8E9E-432B93A3A012}" type="presParOf" srcId="{FAD19409-1679-439F-9E0B-13FFFFBF955A}" destId="{28890579-3A9E-49F7-82FB-E705BD54F597}" srcOrd="2" destOrd="0" presId="urn:microsoft.com/office/officeart/2005/8/layout/gear1"/>
    <dgm:cxn modelId="{13D89785-76B2-4600-AD48-3E72D5F155AF}" type="presParOf" srcId="{FAD19409-1679-439F-9E0B-13FFFFBF955A}" destId="{9FD67449-C764-41FB-8EC8-16A72D771C8E}" srcOrd="3" destOrd="0" presId="urn:microsoft.com/office/officeart/2005/8/layout/gear1"/>
    <dgm:cxn modelId="{489E5B23-0496-4BE2-B72C-92B25D5586D2}" type="presParOf" srcId="{FAD19409-1679-439F-9E0B-13FFFFBF955A}" destId="{27FDD743-93D0-42FD-8432-910A10AB9973}" srcOrd="4" destOrd="0" presId="urn:microsoft.com/office/officeart/2005/8/layout/gear1"/>
    <dgm:cxn modelId="{C5A9D1A7-C975-45B0-86C8-6A911358BF2A}" type="presParOf" srcId="{FAD19409-1679-439F-9E0B-13FFFFBF955A}" destId="{7A43EB20-3A93-4C4A-BC4D-A1F30388A7E7}" srcOrd="5" destOrd="0" presId="urn:microsoft.com/office/officeart/2005/8/layout/gear1"/>
    <dgm:cxn modelId="{3F9B4CFF-4AEB-478D-849C-0FEACCF6DE04}" type="presParOf" srcId="{FAD19409-1679-439F-9E0B-13FFFFBF955A}" destId="{3A686AC7-A399-4437-9B31-C1D0B1781C44}" srcOrd="6" destOrd="0" presId="urn:microsoft.com/office/officeart/2005/8/layout/gear1"/>
    <dgm:cxn modelId="{CDE88F0C-2FC4-4A8B-B163-8BD86EA756FF}" type="presParOf" srcId="{FAD19409-1679-439F-9E0B-13FFFFBF955A}" destId="{0EF13B04-B245-461E-8F1C-1CEA3931AFA7}" srcOrd="7" destOrd="0" presId="urn:microsoft.com/office/officeart/2005/8/layout/gear1"/>
    <dgm:cxn modelId="{C8BAC275-8278-4838-842D-955CAD5B1674}" type="presParOf" srcId="{FAD19409-1679-439F-9E0B-13FFFFBF955A}" destId="{4C66A062-B9E0-40D1-ACA8-BA24A0A37C9E}" srcOrd="8" destOrd="0" presId="urn:microsoft.com/office/officeart/2005/8/layout/gear1"/>
    <dgm:cxn modelId="{7CCB6B26-35C5-4137-A2D7-B85A418EB378}" type="presParOf" srcId="{FAD19409-1679-439F-9E0B-13FFFFBF955A}" destId="{1469D00E-6E96-40D0-90B0-3790509F85D8}" srcOrd="9" destOrd="0" presId="urn:microsoft.com/office/officeart/2005/8/layout/gear1"/>
    <dgm:cxn modelId="{46779CC1-9BE1-44EF-B488-DAB7D9FC6837}" type="presParOf" srcId="{FAD19409-1679-439F-9E0B-13FFFFBF955A}" destId="{170A7773-C96C-46B8-A90B-097291E3D0E5}" srcOrd="10" destOrd="0" presId="urn:microsoft.com/office/officeart/2005/8/layout/gear1"/>
    <dgm:cxn modelId="{38B7EC53-5A66-48D9-A964-9D7ED5F7145A}" type="presParOf" srcId="{FAD19409-1679-439F-9E0B-13FFFFBF955A}" destId="{64283E86-66EE-4950-A497-FA6F0D2CE89F}" srcOrd="11" destOrd="0" presId="urn:microsoft.com/office/officeart/2005/8/layout/gear1"/>
    <dgm:cxn modelId="{0029C9F0-AEF8-4F21-B038-BCD731FC5B24}" type="presParOf" srcId="{FAD19409-1679-439F-9E0B-13FFFFBF955A}" destId="{260435DB-9E54-4C83-9F57-BB3491CE33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F8C7E7-1CDB-476F-9B42-997DB8305A81}" type="doc">
      <dgm:prSet loTypeId="urn:microsoft.com/office/officeart/2005/8/layout/gear1" loCatId="relationship" qsTypeId="urn:microsoft.com/office/officeart/2005/8/quickstyle/simple1" qsCatId="simple" csTypeId="urn:microsoft.com/office/officeart/2005/8/colors/accent1_2" csCatId="accent1" phldr="1"/>
      <dgm:spPr/>
    </dgm:pt>
    <dgm:pt modelId="{A279526A-4331-4634-917C-334606FEEA4A}">
      <dgm:prSet phldrT="[Text]" custT="1"/>
      <dgm:spPr/>
      <dgm:t>
        <a:bodyPr/>
        <a:lstStyle/>
        <a:p>
          <a:r>
            <a:rPr lang="de-AT" sz="1600" dirty="0" smtClean="0"/>
            <a:t>Attachés</a:t>
          </a:r>
          <a:endParaRPr lang="de-AT" sz="1600" dirty="0"/>
        </a:p>
      </dgm:t>
      <dgm:extLst>
        <a:ext uri="{E40237B7-FDA0-4F09-8148-C483321AD2D9}">
          <dgm14:cNvPr xmlns:dgm14="http://schemas.microsoft.com/office/drawing/2010/diagram" id="0" name="" descr="Style gear wheel with text Attachés&#10;" title="Attachés"/>
        </a:ext>
      </dgm:extLst>
    </dgm:pt>
    <dgm:pt modelId="{ACB9D595-482F-475F-800E-BF8190FB2EEA}" type="parTrans" cxnId="{7CCCFA68-112B-4B34-9A58-FFFA8AA5EBB2}">
      <dgm:prSet/>
      <dgm:spPr/>
      <dgm:t>
        <a:bodyPr/>
        <a:lstStyle/>
        <a:p>
          <a:endParaRPr lang="de-AT"/>
        </a:p>
      </dgm:t>
    </dgm:pt>
    <dgm:pt modelId="{59E47C83-7904-4C15-BE9D-C296A50818CF}" type="sibTrans" cxnId="{7CCCFA68-112B-4B34-9A58-FFFA8AA5EBB2}">
      <dgm:prSet/>
      <dgm:spPr/>
      <dgm:t>
        <a:bodyPr/>
        <a:lstStyle/>
        <a:p>
          <a:endParaRPr lang="de-AT"/>
        </a:p>
      </dgm:t>
    </dgm:pt>
    <dgm:pt modelId="{4A6F3CED-DAF0-4DB8-850A-154178218E31}">
      <dgm:prSet phldrT="[Text]" custT="1"/>
      <dgm:spPr/>
      <dgm:t>
        <a:bodyPr/>
        <a:lstStyle/>
        <a:p>
          <a:r>
            <a:rPr lang="en-GB" sz="1000" noProof="0" dirty="0" smtClean="0"/>
            <a:t>Am-</a:t>
          </a:r>
          <a:r>
            <a:rPr lang="en-GB" sz="1000" noProof="0" dirty="0" err="1" smtClean="0"/>
            <a:t>bassadors</a:t>
          </a:r>
          <a:endParaRPr lang="en-GB" sz="1000" noProof="0" dirty="0"/>
        </a:p>
      </dgm:t>
      <dgm:extLst>
        <a:ext uri="{E40237B7-FDA0-4F09-8148-C483321AD2D9}">
          <dgm14:cNvPr xmlns:dgm14="http://schemas.microsoft.com/office/drawing/2010/diagram" id="0" name="" descr="Style gear wheel with text Ambassadors&#10;" title="Ambassadords"/>
        </a:ext>
      </dgm:extLst>
    </dgm:pt>
    <dgm:pt modelId="{ED829EDE-8D65-44A9-A81C-52A845CE5F92}" type="parTrans" cxnId="{3E441E86-C1C7-4757-8A89-E429EF37E5B3}">
      <dgm:prSet/>
      <dgm:spPr/>
      <dgm:t>
        <a:bodyPr/>
        <a:lstStyle/>
        <a:p>
          <a:endParaRPr lang="de-AT"/>
        </a:p>
      </dgm:t>
    </dgm:pt>
    <dgm:pt modelId="{EA79D577-D5F5-4F0A-942E-E06E544B8A16}" type="sibTrans" cxnId="{3E441E86-C1C7-4757-8A89-E429EF37E5B3}">
      <dgm:prSet/>
      <dgm:spPr/>
      <dgm:t>
        <a:bodyPr/>
        <a:lstStyle/>
        <a:p>
          <a:endParaRPr lang="de-AT"/>
        </a:p>
      </dgm:t>
    </dgm:pt>
    <dgm:pt modelId="{DADA4F4D-DE6B-4F97-AEDA-8A415C67BF7B}">
      <dgm:prSet phldrT="[Text]"/>
      <dgm:spPr/>
      <dgm:t>
        <a:bodyPr/>
        <a:lstStyle/>
        <a:p>
          <a:r>
            <a:rPr lang="de-AT" dirty="0" smtClean="0"/>
            <a:t>Ministers</a:t>
          </a:r>
          <a:endParaRPr lang="de-AT" dirty="0"/>
        </a:p>
      </dgm:t>
      <dgm:extLst>
        <a:ext uri="{E40237B7-FDA0-4F09-8148-C483321AD2D9}">
          <dgm14:cNvPr xmlns:dgm14="http://schemas.microsoft.com/office/drawing/2010/diagram" id="0" name="" descr="Style gear wheel with text Ministers&#10;" title="Ministers"/>
        </a:ext>
      </dgm:extLst>
    </dgm:pt>
    <dgm:pt modelId="{D34FB2FC-C3F2-4573-AF95-0D1034892322}" type="parTrans" cxnId="{717EC253-6AB8-4A4F-B441-7A135F6C6FB8}">
      <dgm:prSet/>
      <dgm:spPr/>
      <dgm:t>
        <a:bodyPr/>
        <a:lstStyle/>
        <a:p>
          <a:endParaRPr lang="de-AT"/>
        </a:p>
      </dgm:t>
    </dgm:pt>
    <dgm:pt modelId="{763F431B-1ECA-4F3B-830B-F6ABB7570328}" type="sibTrans" cxnId="{717EC253-6AB8-4A4F-B441-7A135F6C6FB8}">
      <dgm:prSet/>
      <dgm:spPr/>
      <dgm:t>
        <a:bodyPr/>
        <a:lstStyle/>
        <a:p>
          <a:endParaRPr lang="de-AT"/>
        </a:p>
      </dgm:t>
    </dgm:pt>
    <dgm:pt modelId="{FAD19409-1679-439F-9E0B-13FFFFBF955A}" type="pres">
      <dgm:prSet presAssocID="{E2F8C7E7-1CDB-476F-9B42-997DB8305A81}" presName="composite" presStyleCnt="0">
        <dgm:presLayoutVars>
          <dgm:chMax val="3"/>
          <dgm:animLvl val="lvl"/>
          <dgm:resizeHandles val="exact"/>
        </dgm:presLayoutVars>
      </dgm:prSet>
      <dgm:spPr/>
    </dgm:pt>
    <dgm:pt modelId="{BBF6EF15-E14B-43AA-AF49-005048F203CB}" type="pres">
      <dgm:prSet presAssocID="{A279526A-4331-4634-917C-334606FEEA4A}" presName="gear1" presStyleLbl="node1" presStyleIdx="0" presStyleCnt="3">
        <dgm:presLayoutVars>
          <dgm:chMax val="1"/>
          <dgm:bulletEnabled val="1"/>
        </dgm:presLayoutVars>
      </dgm:prSet>
      <dgm:spPr/>
      <dgm:t>
        <a:bodyPr/>
        <a:lstStyle/>
        <a:p>
          <a:endParaRPr lang="de-AT"/>
        </a:p>
      </dgm:t>
    </dgm:pt>
    <dgm:pt modelId="{98071F62-0E15-4C1F-9499-BA7D7F5BDC16}" type="pres">
      <dgm:prSet presAssocID="{A279526A-4331-4634-917C-334606FEEA4A}" presName="gear1srcNode" presStyleLbl="node1" presStyleIdx="0" presStyleCnt="3"/>
      <dgm:spPr/>
      <dgm:t>
        <a:bodyPr/>
        <a:lstStyle/>
        <a:p>
          <a:endParaRPr lang="de-AT"/>
        </a:p>
      </dgm:t>
    </dgm:pt>
    <dgm:pt modelId="{28890579-3A9E-49F7-82FB-E705BD54F597}" type="pres">
      <dgm:prSet presAssocID="{A279526A-4331-4634-917C-334606FEEA4A}" presName="gear1dstNode" presStyleLbl="node1" presStyleIdx="0" presStyleCnt="3"/>
      <dgm:spPr/>
      <dgm:t>
        <a:bodyPr/>
        <a:lstStyle/>
        <a:p>
          <a:endParaRPr lang="de-AT"/>
        </a:p>
      </dgm:t>
    </dgm:pt>
    <dgm:pt modelId="{9FD67449-C764-41FB-8EC8-16A72D771C8E}" type="pres">
      <dgm:prSet presAssocID="{4A6F3CED-DAF0-4DB8-850A-154178218E31}" presName="gear2" presStyleLbl="node1" presStyleIdx="1" presStyleCnt="3" custScaleX="121713">
        <dgm:presLayoutVars>
          <dgm:chMax val="1"/>
          <dgm:bulletEnabled val="1"/>
        </dgm:presLayoutVars>
      </dgm:prSet>
      <dgm:spPr/>
      <dgm:t>
        <a:bodyPr/>
        <a:lstStyle/>
        <a:p>
          <a:endParaRPr lang="de-AT"/>
        </a:p>
      </dgm:t>
    </dgm:pt>
    <dgm:pt modelId="{27FDD743-93D0-42FD-8432-910A10AB9973}" type="pres">
      <dgm:prSet presAssocID="{4A6F3CED-DAF0-4DB8-850A-154178218E31}" presName="gear2srcNode" presStyleLbl="node1" presStyleIdx="1" presStyleCnt="3"/>
      <dgm:spPr/>
      <dgm:t>
        <a:bodyPr/>
        <a:lstStyle/>
        <a:p>
          <a:endParaRPr lang="de-AT"/>
        </a:p>
      </dgm:t>
    </dgm:pt>
    <dgm:pt modelId="{7A43EB20-3A93-4C4A-BC4D-A1F30388A7E7}" type="pres">
      <dgm:prSet presAssocID="{4A6F3CED-DAF0-4DB8-850A-154178218E31}" presName="gear2dstNode" presStyleLbl="node1" presStyleIdx="1" presStyleCnt="3"/>
      <dgm:spPr/>
      <dgm:t>
        <a:bodyPr/>
        <a:lstStyle/>
        <a:p>
          <a:endParaRPr lang="de-AT"/>
        </a:p>
      </dgm:t>
    </dgm:pt>
    <dgm:pt modelId="{3A686AC7-A399-4437-9B31-C1D0B1781C44}" type="pres">
      <dgm:prSet presAssocID="{DADA4F4D-DE6B-4F97-AEDA-8A415C67BF7B}" presName="gear3" presStyleLbl="node1" presStyleIdx="2" presStyleCnt="3" custLinFactNeighborX="-2505" custLinFactNeighborY="4144"/>
      <dgm:spPr/>
      <dgm:t>
        <a:bodyPr/>
        <a:lstStyle/>
        <a:p>
          <a:endParaRPr lang="de-AT"/>
        </a:p>
      </dgm:t>
    </dgm:pt>
    <dgm:pt modelId="{0EF13B04-B245-461E-8F1C-1CEA3931AFA7}" type="pres">
      <dgm:prSet presAssocID="{DADA4F4D-DE6B-4F97-AEDA-8A415C67BF7B}" presName="gear3tx" presStyleLbl="node1" presStyleIdx="2" presStyleCnt="3">
        <dgm:presLayoutVars>
          <dgm:chMax val="1"/>
          <dgm:bulletEnabled val="1"/>
        </dgm:presLayoutVars>
      </dgm:prSet>
      <dgm:spPr/>
      <dgm:t>
        <a:bodyPr/>
        <a:lstStyle/>
        <a:p>
          <a:endParaRPr lang="de-AT"/>
        </a:p>
      </dgm:t>
    </dgm:pt>
    <dgm:pt modelId="{4C66A062-B9E0-40D1-ACA8-BA24A0A37C9E}" type="pres">
      <dgm:prSet presAssocID="{DADA4F4D-DE6B-4F97-AEDA-8A415C67BF7B}" presName="gear3srcNode" presStyleLbl="node1" presStyleIdx="2" presStyleCnt="3"/>
      <dgm:spPr/>
      <dgm:t>
        <a:bodyPr/>
        <a:lstStyle/>
        <a:p>
          <a:endParaRPr lang="de-AT"/>
        </a:p>
      </dgm:t>
    </dgm:pt>
    <dgm:pt modelId="{1469D00E-6E96-40D0-90B0-3790509F85D8}" type="pres">
      <dgm:prSet presAssocID="{DADA4F4D-DE6B-4F97-AEDA-8A415C67BF7B}" presName="gear3dstNode" presStyleLbl="node1" presStyleIdx="2" presStyleCnt="3"/>
      <dgm:spPr/>
      <dgm:t>
        <a:bodyPr/>
        <a:lstStyle/>
        <a:p>
          <a:endParaRPr lang="de-AT"/>
        </a:p>
      </dgm:t>
    </dgm:pt>
    <dgm:pt modelId="{170A7773-C96C-46B8-A90B-097291E3D0E5}" type="pres">
      <dgm:prSet presAssocID="{59E47C83-7904-4C15-BE9D-C296A50818CF}" presName="connector1" presStyleLbl="sibTrans2D1" presStyleIdx="0" presStyleCnt="3"/>
      <dgm:spPr/>
      <dgm:t>
        <a:bodyPr/>
        <a:lstStyle/>
        <a:p>
          <a:endParaRPr lang="de-AT"/>
        </a:p>
      </dgm:t>
    </dgm:pt>
    <dgm:pt modelId="{64283E86-66EE-4950-A497-FA6F0D2CE89F}" type="pres">
      <dgm:prSet presAssocID="{EA79D577-D5F5-4F0A-942E-E06E544B8A16}" presName="connector2" presStyleLbl="sibTrans2D1" presStyleIdx="1" presStyleCnt="3"/>
      <dgm:spPr/>
      <dgm:t>
        <a:bodyPr/>
        <a:lstStyle/>
        <a:p>
          <a:endParaRPr lang="de-AT"/>
        </a:p>
      </dgm:t>
    </dgm:pt>
    <dgm:pt modelId="{260435DB-9E54-4C83-9F57-BB3491CE33E8}" type="pres">
      <dgm:prSet presAssocID="{763F431B-1ECA-4F3B-830B-F6ABB7570328}" presName="connector3" presStyleLbl="sibTrans2D1" presStyleIdx="2" presStyleCnt="3" custLinFactNeighborX="-1480" custLinFactNeighborY="9605"/>
      <dgm:spPr/>
      <dgm:t>
        <a:bodyPr/>
        <a:lstStyle/>
        <a:p>
          <a:endParaRPr lang="de-AT"/>
        </a:p>
      </dgm:t>
    </dgm:pt>
  </dgm:ptLst>
  <dgm:cxnLst>
    <dgm:cxn modelId="{8C030960-22FB-410B-AEA6-CBF285E7A7D3}" type="presOf" srcId="{4A6F3CED-DAF0-4DB8-850A-154178218E31}" destId="{9FD67449-C764-41FB-8EC8-16A72D771C8E}" srcOrd="0" destOrd="0" presId="urn:microsoft.com/office/officeart/2005/8/layout/gear1"/>
    <dgm:cxn modelId="{5BC8EC3B-9466-4F77-BDA1-0AD6E1C13E05}" type="presOf" srcId="{E2F8C7E7-1CDB-476F-9B42-997DB8305A81}" destId="{FAD19409-1679-439F-9E0B-13FFFFBF955A}" srcOrd="0" destOrd="0" presId="urn:microsoft.com/office/officeart/2005/8/layout/gear1"/>
    <dgm:cxn modelId="{938162AC-49CC-4A3B-AE4E-EFD33F7551AF}" type="presOf" srcId="{DADA4F4D-DE6B-4F97-AEDA-8A415C67BF7B}" destId="{0EF13B04-B245-461E-8F1C-1CEA3931AFA7}" srcOrd="1" destOrd="0" presId="urn:microsoft.com/office/officeart/2005/8/layout/gear1"/>
    <dgm:cxn modelId="{282C1899-DC9F-4FCE-A429-E7EDB924AC8F}" type="presOf" srcId="{4A6F3CED-DAF0-4DB8-850A-154178218E31}" destId="{7A43EB20-3A93-4C4A-BC4D-A1F30388A7E7}" srcOrd="2" destOrd="0" presId="urn:microsoft.com/office/officeart/2005/8/layout/gear1"/>
    <dgm:cxn modelId="{D844F9EF-C46E-42E7-B7D7-F6593B4AA02D}" type="presOf" srcId="{4A6F3CED-DAF0-4DB8-850A-154178218E31}" destId="{27FDD743-93D0-42FD-8432-910A10AB9973}" srcOrd="1" destOrd="0" presId="urn:microsoft.com/office/officeart/2005/8/layout/gear1"/>
    <dgm:cxn modelId="{7123A2BF-0202-4339-A31B-EA8B35F1A350}" type="presOf" srcId="{763F431B-1ECA-4F3B-830B-F6ABB7570328}" destId="{260435DB-9E54-4C83-9F57-BB3491CE33E8}" srcOrd="0" destOrd="0" presId="urn:microsoft.com/office/officeart/2005/8/layout/gear1"/>
    <dgm:cxn modelId="{13D02CE8-A60B-4D91-8F8B-72E579776889}" type="presOf" srcId="{EA79D577-D5F5-4F0A-942E-E06E544B8A16}" destId="{64283E86-66EE-4950-A497-FA6F0D2CE89F}" srcOrd="0" destOrd="0" presId="urn:microsoft.com/office/officeart/2005/8/layout/gear1"/>
    <dgm:cxn modelId="{7B1662F0-AC82-4098-B207-7B849086E170}" type="presOf" srcId="{A279526A-4331-4634-917C-334606FEEA4A}" destId="{28890579-3A9E-49F7-82FB-E705BD54F597}" srcOrd="2" destOrd="0" presId="urn:microsoft.com/office/officeart/2005/8/layout/gear1"/>
    <dgm:cxn modelId="{EFB3A1C5-C094-4386-85D7-6E3442DAF35D}" type="presOf" srcId="{A279526A-4331-4634-917C-334606FEEA4A}" destId="{BBF6EF15-E14B-43AA-AF49-005048F203CB}" srcOrd="0" destOrd="0" presId="urn:microsoft.com/office/officeart/2005/8/layout/gear1"/>
    <dgm:cxn modelId="{4FF3A385-10DD-4D69-86B3-EFE88DBFE4B1}" type="presOf" srcId="{DADA4F4D-DE6B-4F97-AEDA-8A415C67BF7B}" destId="{4C66A062-B9E0-40D1-ACA8-BA24A0A37C9E}" srcOrd="2" destOrd="0" presId="urn:microsoft.com/office/officeart/2005/8/layout/gear1"/>
    <dgm:cxn modelId="{3E441E86-C1C7-4757-8A89-E429EF37E5B3}" srcId="{E2F8C7E7-1CDB-476F-9B42-997DB8305A81}" destId="{4A6F3CED-DAF0-4DB8-850A-154178218E31}" srcOrd="1" destOrd="0" parTransId="{ED829EDE-8D65-44A9-A81C-52A845CE5F92}" sibTransId="{EA79D577-D5F5-4F0A-942E-E06E544B8A16}"/>
    <dgm:cxn modelId="{717EC253-6AB8-4A4F-B441-7A135F6C6FB8}" srcId="{E2F8C7E7-1CDB-476F-9B42-997DB8305A81}" destId="{DADA4F4D-DE6B-4F97-AEDA-8A415C67BF7B}" srcOrd="2" destOrd="0" parTransId="{D34FB2FC-C3F2-4573-AF95-0D1034892322}" sibTransId="{763F431B-1ECA-4F3B-830B-F6ABB7570328}"/>
    <dgm:cxn modelId="{D7640AF9-61DB-4199-9795-03F84400CD74}" type="presOf" srcId="{DADA4F4D-DE6B-4F97-AEDA-8A415C67BF7B}" destId="{1469D00E-6E96-40D0-90B0-3790509F85D8}" srcOrd="3" destOrd="0" presId="urn:microsoft.com/office/officeart/2005/8/layout/gear1"/>
    <dgm:cxn modelId="{7B5ADDBF-4DE2-4372-8287-BAAA837CB604}" type="presOf" srcId="{59E47C83-7904-4C15-BE9D-C296A50818CF}" destId="{170A7773-C96C-46B8-A90B-097291E3D0E5}" srcOrd="0" destOrd="0" presId="urn:microsoft.com/office/officeart/2005/8/layout/gear1"/>
    <dgm:cxn modelId="{7CCCFA68-112B-4B34-9A58-FFFA8AA5EBB2}" srcId="{E2F8C7E7-1CDB-476F-9B42-997DB8305A81}" destId="{A279526A-4331-4634-917C-334606FEEA4A}" srcOrd="0" destOrd="0" parTransId="{ACB9D595-482F-475F-800E-BF8190FB2EEA}" sibTransId="{59E47C83-7904-4C15-BE9D-C296A50818CF}"/>
    <dgm:cxn modelId="{7BF4E94A-72D4-4E1C-9643-B727949E42CF}" type="presOf" srcId="{DADA4F4D-DE6B-4F97-AEDA-8A415C67BF7B}" destId="{3A686AC7-A399-4437-9B31-C1D0B1781C44}" srcOrd="0" destOrd="0" presId="urn:microsoft.com/office/officeart/2005/8/layout/gear1"/>
    <dgm:cxn modelId="{2F1E7F6F-4BE3-4047-8B85-83776E0E41F7}" type="presOf" srcId="{A279526A-4331-4634-917C-334606FEEA4A}" destId="{98071F62-0E15-4C1F-9499-BA7D7F5BDC16}" srcOrd="1" destOrd="0" presId="urn:microsoft.com/office/officeart/2005/8/layout/gear1"/>
    <dgm:cxn modelId="{839AF6A1-F364-4F61-A1C2-4C00DACF293B}" type="presParOf" srcId="{FAD19409-1679-439F-9E0B-13FFFFBF955A}" destId="{BBF6EF15-E14B-43AA-AF49-005048F203CB}" srcOrd="0" destOrd="0" presId="urn:microsoft.com/office/officeart/2005/8/layout/gear1"/>
    <dgm:cxn modelId="{2C5770C1-2D0F-45A5-9255-3905D9BD5D65}" type="presParOf" srcId="{FAD19409-1679-439F-9E0B-13FFFFBF955A}" destId="{98071F62-0E15-4C1F-9499-BA7D7F5BDC16}" srcOrd="1" destOrd="0" presId="urn:microsoft.com/office/officeart/2005/8/layout/gear1"/>
    <dgm:cxn modelId="{73853FAE-B06B-49A2-942F-A7155B80B5C3}" type="presParOf" srcId="{FAD19409-1679-439F-9E0B-13FFFFBF955A}" destId="{28890579-3A9E-49F7-82FB-E705BD54F597}" srcOrd="2" destOrd="0" presId="urn:microsoft.com/office/officeart/2005/8/layout/gear1"/>
    <dgm:cxn modelId="{E8247852-1098-453E-BB27-E112212808B4}" type="presParOf" srcId="{FAD19409-1679-439F-9E0B-13FFFFBF955A}" destId="{9FD67449-C764-41FB-8EC8-16A72D771C8E}" srcOrd="3" destOrd="0" presId="urn:microsoft.com/office/officeart/2005/8/layout/gear1"/>
    <dgm:cxn modelId="{8785171F-BE74-4E72-98A3-4541F41D3024}" type="presParOf" srcId="{FAD19409-1679-439F-9E0B-13FFFFBF955A}" destId="{27FDD743-93D0-42FD-8432-910A10AB9973}" srcOrd="4" destOrd="0" presId="urn:microsoft.com/office/officeart/2005/8/layout/gear1"/>
    <dgm:cxn modelId="{24DB27C7-2A0C-4978-A4B6-1BA9887B9902}" type="presParOf" srcId="{FAD19409-1679-439F-9E0B-13FFFFBF955A}" destId="{7A43EB20-3A93-4C4A-BC4D-A1F30388A7E7}" srcOrd="5" destOrd="0" presId="urn:microsoft.com/office/officeart/2005/8/layout/gear1"/>
    <dgm:cxn modelId="{C6EFC06F-CBE3-42BD-A9D8-00A12191CA27}" type="presParOf" srcId="{FAD19409-1679-439F-9E0B-13FFFFBF955A}" destId="{3A686AC7-A399-4437-9B31-C1D0B1781C44}" srcOrd="6" destOrd="0" presId="urn:microsoft.com/office/officeart/2005/8/layout/gear1"/>
    <dgm:cxn modelId="{25E11610-AF82-4BDF-8EFE-1ECAED6C1BCC}" type="presParOf" srcId="{FAD19409-1679-439F-9E0B-13FFFFBF955A}" destId="{0EF13B04-B245-461E-8F1C-1CEA3931AFA7}" srcOrd="7" destOrd="0" presId="urn:microsoft.com/office/officeart/2005/8/layout/gear1"/>
    <dgm:cxn modelId="{90CF8F93-62B8-463E-90BD-2C488C8B134F}" type="presParOf" srcId="{FAD19409-1679-439F-9E0B-13FFFFBF955A}" destId="{4C66A062-B9E0-40D1-ACA8-BA24A0A37C9E}" srcOrd="8" destOrd="0" presId="urn:microsoft.com/office/officeart/2005/8/layout/gear1"/>
    <dgm:cxn modelId="{C2E788A6-B333-4BBE-AAB1-32869341B2AE}" type="presParOf" srcId="{FAD19409-1679-439F-9E0B-13FFFFBF955A}" destId="{1469D00E-6E96-40D0-90B0-3790509F85D8}" srcOrd="9" destOrd="0" presId="urn:microsoft.com/office/officeart/2005/8/layout/gear1"/>
    <dgm:cxn modelId="{CA1398B5-4230-4D27-80CE-4E4666889DAB}" type="presParOf" srcId="{FAD19409-1679-439F-9E0B-13FFFFBF955A}" destId="{170A7773-C96C-46B8-A90B-097291E3D0E5}" srcOrd="10" destOrd="0" presId="urn:microsoft.com/office/officeart/2005/8/layout/gear1"/>
    <dgm:cxn modelId="{05232676-11E9-46C5-8EAE-80C7F77ACD22}" type="presParOf" srcId="{FAD19409-1679-439F-9E0B-13FFFFBF955A}" destId="{64283E86-66EE-4950-A497-FA6F0D2CE89F}" srcOrd="11" destOrd="0" presId="urn:microsoft.com/office/officeart/2005/8/layout/gear1"/>
    <dgm:cxn modelId="{13010190-D577-4FE0-A29A-5FD141C78EBE}" type="presParOf" srcId="{FAD19409-1679-439F-9E0B-13FFFFBF955A}" destId="{260435DB-9E54-4C83-9F57-BB3491CE33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2C043-81E1-457C-AEA1-456236E8949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AT"/>
        </a:p>
      </dgm:t>
    </dgm:pt>
    <dgm:pt modelId="{3BC6CE5A-870C-4A7B-9441-BB82EB18F5B1}">
      <dgm:prSet phldrT="[Text]" custT="1"/>
      <dgm:spPr/>
      <dgm:t>
        <a:bodyPr/>
        <a:lstStyle/>
        <a:p>
          <a:r>
            <a:rPr lang="de-AT" sz="1100" dirty="0" smtClean="0"/>
            <a:t>BREXIT</a:t>
          </a:r>
          <a:endParaRPr lang="de-AT" sz="1100" dirty="0"/>
        </a:p>
      </dgm:t>
      <dgm:extLst>
        <a:ext uri="{E40237B7-FDA0-4F09-8148-C483321AD2D9}">
          <dgm14:cNvPr xmlns:dgm14="http://schemas.microsoft.com/office/drawing/2010/diagram" id="0" name="" descr="BREXIT" title="BREXIT"/>
        </a:ext>
      </dgm:extLst>
    </dgm:pt>
    <dgm:pt modelId="{71A9A0E5-3731-4FC5-A7FF-6AC8E43F6842}" type="parTrans" cxnId="{39B6B9AD-F7A1-4122-8D03-22EA28975764}">
      <dgm:prSet/>
      <dgm:spPr/>
      <dgm:t>
        <a:bodyPr/>
        <a:lstStyle/>
        <a:p>
          <a:endParaRPr lang="de-AT" sz="1100"/>
        </a:p>
      </dgm:t>
    </dgm:pt>
    <dgm:pt modelId="{BB7D975A-003B-4AE9-8FDC-9404774C996B}" type="sibTrans" cxnId="{39B6B9AD-F7A1-4122-8D03-22EA28975764}">
      <dgm:prSet custT="1"/>
      <dgm:spPr/>
      <dgm:t>
        <a:bodyPr/>
        <a:lstStyle/>
        <a:p>
          <a:r>
            <a:rPr lang="de-AT" sz="1100" smtClean="0"/>
            <a:t>SDGs</a:t>
          </a:r>
          <a:endParaRPr lang="de-AT" sz="1100" dirty="0"/>
        </a:p>
      </dgm:t>
      <dgm:extLst>
        <a:ext uri="{E40237B7-FDA0-4F09-8148-C483321AD2D9}">
          <dgm14:cNvPr xmlns:dgm14="http://schemas.microsoft.com/office/drawing/2010/diagram" id="0" name="" descr="SDGs" title="SDGs"/>
        </a:ext>
      </dgm:extLst>
    </dgm:pt>
    <dgm:pt modelId="{384175B3-6EFF-4D7C-897C-BDFFA6361C72}">
      <dgm:prSet phldrT="[Text]" custT="1"/>
      <dgm:spPr/>
      <dgm:t>
        <a:bodyPr/>
        <a:lstStyle/>
        <a:p>
          <a:r>
            <a:rPr lang="en-GB" sz="1100" noProof="0" dirty="0" smtClean="0"/>
            <a:t>Structural Funds</a:t>
          </a:r>
          <a:endParaRPr lang="en-GB" sz="1100" noProof="0" dirty="0"/>
        </a:p>
      </dgm:t>
      <dgm:extLst>
        <a:ext uri="{E40237B7-FDA0-4F09-8148-C483321AD2D9}">
          <dgm14:cNvPr xmlns:dgm14="http://schemas.microsoft.com/office/drawing/2010/diagram" id="0" name="" descr="Structural Funds" title="Structural Funds"/>
        </a:ext>
      </dgm:extLst>
    </dgm:pt>
    <dgm:pt modelId="{FF60C388-B713-456D-BBFC-B764B4C1B9C3}" type="parTrans" cxnId="{39465CDB-0082-4E02-86BB-FDDE2ABFFBFD}">
      <dgm:prSet/>
      <dgm:spPr/>
      <dgm:t>
        <a:bodyPr/>
        <a:lstStyle/>
        <a:p>
          <a:endParaRPr lang="de-AT" sz="1100"/>
        </a:p>
      </dgm:t>
    </dgm:pt>
    <dgm:pt modelId="{006EF89D-F267-4CB5-8860-2C6426BBDA9E}" type="sibTrans" cxnId="{39465CDB-0082-4E02-86BB-FDDE2ABFFBFD}">
      <dgm:prSet custT="1"/>
      <dgm:spPr/>
      <dgm:t>
        <a:bodyPr/>
        <a:lstStyle/>
        <a:p>
          <a:r>
            <a:rPr lang="en-GB" sz="1100" noProof="0" dirty="0" smtClean="0"/>
            <a:t>Responsible Science</a:t>
          </a:r>
          <a:endParaRPr lang="en-GB" sz="1100" noProof="0" dirty="0"/>
        </a:p>
      </dgm:t>
      <dgm:extLst>
        <a:ext uri="{E40237B7-FDA0-4F09-8148-C483321AD2D9}">
          <dgm14:cNvPr xmlns:dgm14="http://schemas.microsoft.com/office/drawing/2010/diagram" id="0" name="" descr="Responsible Science" title="Responsible Science"/>
        </a:ext>
      </dgm:extLst>
    </dgm:pt>
    <dgm:pt modelId="{6615A2E7-7243-4477-ACFE-F3BB81EB586F}">
      <dgm:prSet phldrT="[Text]" custT="1"/>
      <dgm:spPr/>
      <dgm:t>
        <a:bodyPr/>
        <a:lstStyle/>
        <a:p>
          <a:r>
            <a:rPr lang="de-AT" sz="1100" dirty="0" smtClean="0"/>
            <a:t>Digital Agenda</a:t>
          </a:r>
          <a:endParaRPr lang="de-AT" sz="1100" dirty="0"/>
        </a:p>
      </dgm:t>
      <dgm:extLst>
        <a:ext uri="{E40237B7-FDA0-4F09-8148-C483321AD2D9}">
          <dgm14:cNvPr xmlns:dgm14="http://schemas.microsoft.com/office/drawing/2010/diagram" id="0" name="" descr="Digital Agenda" title="Digital Agenda"/>
        </a:ext>
      </dgm:extLst>
    </dgm:pt>
    <dgm:pt modelId="{75019D5F-B1E6-4B38-AB32-55E609785903}" type="parTrans" cxnId="{774945BD-29E1-410A-BDC7-558E227AB7A1}">
      <dgm:prSet/>
      <dgm:spPr/>
      <dgm:t>
        <a:bodyPr/>
        <a:lstStyle/>
        <a:p>
          <a:endParaRPr lang="de-AT" sz="1100"/>
        </a:p>
      </dgm:t>
    </dgm:pt>
    <dgm:pt modelId="{B0C17A81-5BCB-4C24-A4EF-434564C49D89}" type="sibTrans" cxnId="{774945BD-29E1-410A-BDC7-558E227AB7A1}">
      <dgm:prSet custT="1"/>
      <dgm:spPr/>
      <dgm:t>
        <a:bodyPr/>
        <a:lstStyle/>
        <a:p>
          <a:r>
            <a:rPr lang="en-GB" sz="1100" noProof="0" dirty="0" smtClean="0"/>
            <a:t>Energy Union</a:t>
          </a:r>
          <a:endParaRPr lang="en-GB" sz="1100" noProof="0" dirty="0"/>
        </a:p>
      </dgm:t>
      <dgm:extLst>
        <a:ext uri="{E40237B7-FDA0-4F09-8148-C483321AD2D9}">
          <dgm14:cNvPr xmlns:dgm14="http://schemas.microsoft.com/office/drawing/2010/diagram" id="0" name="" descr="Energy Union" title="Energy Union"/>
        </a:ext>
      </dgm:extLst>
    </dgm:pt>
    <dgm:pt modelId="{C9CF5954-135E-481C-8C65-77A1C4A39BC3}">
      <dgm:prSet custT="1"/>
      <dgm:spPr/>
      <dgm:t>
        <a:bodyPr/>
        <a:lstStyle/>
        <a:p>
          <a:r>
            <a:rPr lang="de-AT" sz="1100" dirty="0" smtClean="0"/>
            <a:t>ERASMUS+</a:t>
          </a:r>
          <a:endParaRPr lang="de-AT" sz="1100" dirty="0"/>
        </a:p>
      </dgm:t>
      <dgm:extLst>
        <a:ext uri="{E40237B7-FDA0-4F09-8148-C483321AD2D9}">
          <dgm14:cNvPr xmlns:dgm14="http://schemas.microsoft.com/office/drawing/2010/diagram" id="0" name="" descr="ERASMUS+" title="ERASMUS+"/>
        </a:ext>
      </dgm:extLst>
    </dgm:pt>
    <dgm:pt modelId="{D0A457CB-6353-4D69-A970-3A7FB9948B72}" type="parTrans" cxnId="{A9444CC2-C3ED-49B2-8D58-36B28F3AA37B}">
      <dgm:prSet/>
      <dgm:spPr/>
      <dgm:t>
        <a:bodyPr/>
        <a:lstStyle/>
        <a:p>
          <a:endParaRPr lang="de-AT" sz="1100"/>
        </a:p>
      </dgm:t>
    </dgm:pt>
    <dgm:pt modelId="{029D2C1C-DFC4-4993-AE0B-2984BF6EF793}" type="sibTrans" cxnId="{A9444CC2-C3ED-49B2-8D58-36B28F3AA37B}">
      <dgm:prSet custT="1"/>
      <dgm:spPr/>
      <dgm:t>
        <a:bodyPr/>
        <a:lstStyle/>
        <a:p>
          <a:r>
            <a:rPr lang="en-GB" sz="1100" noProof="0" dirty="0" smtClean="0"/>
            <a:t>Health</a:t>
          </a:r>
          <a:endParaRPr lang="en-GB" sz="1100" noProof="0" dirty="0"/>
        </a:p>
      </dgm:t>
      <dgm:extLst>
        <a:ext uri="{E40237B7-FDA0-4F09-8148-C483321AD2D9}">
          <dgm14:cNvPr xmlns:dgm14="http://schemas.microsoft.com/office/drawing/2010/diagram" id="0" name="" descr="Health" title="Health"/>
        </a:ext>
      </dgm:extLst>
    </dgm:pt>
    <dgm:pt modelId="{DDB41DDC-A2A3-4A66-B508-3C52FBCD56A5}">
      <dgm:prSet custT="1"/>
      <dgm:spPr/>
      <dgm:t>
        <a:bodyPr/>
        <a:lstStyle/>
        <a:p>
          <a:r>
            <a:rPr lang="en-GB" sz="1100" noProof="0" dirty="0" smtClean="0"/>
            <a:t>Defence</a:t>
          </a:r>
          <a:endParaRPr lang="en-GB" sz="1100" noProof="0" dirty="0"/>
        </a:p>
      </dgm:t>
      <dgm:extLst>
        <a:ext uri="{E40237B7-FDA0-4F09-8148-C483321AD2D9}">
          <dgm14:cNvPr xmlns:dgm14="http://schemas.microsoft.com/office/drawing/2010/diagram" id="0" name="" descr="Defence" title="Defence"/>
        </a:ext>
      </dgm:extLst>
    </dgm:pt>
    <dgm:pt modelId="{0070A5AC-C57F-4121-B97E-C8AA226289F3}" type="sibTrans" cxnId="{48EF81F6-8E7F-4E37-9282-8CC77303DA4F}">
      <dgm:prSet custT="1"/>
      <dgm:spPr/>
      <dgm:t>
        <a:bodyPr/>
        <a:lstStyle/>
        <a:p>
          <a:r>
            <a:rPr lang="de-AT" sz="1100" dirty="0" smtClean="0"/>
            <a:t>Growth</a:t>
          </a:r>
          <a:endParaRPr lang="de-AT" sz="1100" dirty="0"/>
        </a:p>
      </dgm:t>
      <dgm:extLst>
        <a:ext uri="{E40237B7-FDA0-4F09-8148-C483321AD2D9}">
          <dgm14:cNvPr xmlns:dgm14="http://schemas.microsoft.com/office/drawing/2010/diagram" id="0" name="" descr="Growth" title="Growth"/>
        </a:ext>
      </dgm:extLst>
    </dgm:pt>
    <dgm:pt modelId="{E3A47F35-4766-47D0-A205-F1E0FB3CBD40}" type="parTrans" cxnId="{48EF81F6-8E7F-4E37-9282-8CC77303DA4F}">
      <dgm:prSet/>
      <dgm:spPr/>
      <dgm:t>
        <a:bodyPr/>
        <a:lstStyle/>
        <a:p>
          <a:endParaRPr lang="de-AT" sz="1100"/>
        </a:p>
      </dgm:t>
    </dgm:pt>
    <dgm:pt modelId="{834216B7-EA72-4F50-8EA7-F0457DD13244}" type="pres">
      <dgm:prSet presAssocID="{D502C043-81E1-457C-AEA1-456236E89494}" presName="Name0" presStyleCnt="0">
        <dgm:presLayoutVars>
          <dgm:chMax/>
          <dgm:chPref/>
          <dgm:dir/>
          <dgm:animLvl val="lvl"/>
        </dgm:presLayoutVars>
      </dgm:prSet>
      <dgm:spPr/>
      <dgm:t>
        <a:bodyPr/>
        <a:lstStyle/>
        <a:p>
          <a:endParaRPr lang="de-AT"/>
        </a:p>
      </dgm:t>
    </dgm:pt>
    <dgm:pt modelId="{E0FAE2B7-7474-4CC4-A022-7F3C393E4C8F}" type="pres">
      <dgm:prSet presAssocID="{3BC6CE5A-870C-4A7B-9441-BB82EB18F5B1}" presName="composite" presStyleCnt="0"/>
      <dgm:spPr/>
    </dgm:pt>
    <dgm:pt modelId="{F6426FE8-ABA5-4B82-975C-A3F3EF12693F}" type="pres">
      <dgm:prSet presAssocID="{3BC6CE5A-870C-4A7B-9441-BB82EB18F5B1}" presName="Parent1" presStyleLbl="node1" presStyleIdx="0" presStyleCnt="10" custScaleX="160309" custScaleY="108880" custLinFactX="42373" custLinFactNeighborX="100000" custLinFactNeighborY="-10028">
        <dgm:presLayoutVars>
          <dgm:chMax val="1"/>
          <dgm:chPref val="1"/>
          <dgm:bulletEnabled val="1"/>
        </dgm:presLayoutVars>
      </dgm:prSet>
      <dgm:spPr/>
      <dgm:t>
        <a:bodyPr/>
        <a:lstStyle/>
        <a:p>
          <a:endParaRPr lang="de-AT"/>
        </a:p>
      </dgm:t>
    </dgm:pt>
    <dgm:pt modelId="{0B9847F9-C88E-4B01-B7D1-97715F927207}" type="pres">
      <dgm:prSet presAssocID="{3BC6CE5A-870C-4A7B-9441-BB82EB18F5B1}" presName="Childtext1" presStyleLbl="revTx" presStyleIdx="0" presStyleCnt="5" custScaleX="65436" custScaleY="160292">
        <dgm:presLayoutVars>
          <dgm:chMax val="0"/>
          <dgm:chPref val="0"/>
          <dgm:bulletEnabled val="1"/>
        </dgm:presLayoutVars>
      </dgm:prSet>
      <dgm:spPr/>
      <dgm:t>
        <a:bodyPr/>
        <a:lstStyle/>
        <a:p>
          <a:endParaRPr lang="de-AT"/>
        </a:p>
      </dgm:t>
    </dgm:pt>
    <dgm:pt modelId="{A7A67CC6-2BF7-42B0-B564-B7A14D3634F8}" type="pres">
      <dgm:prSet presAssocID="{3BC6CE5A-870C-4A7B-9441-BB82EB18F5B1}" presName="BalanceSpacing" presStyleCnt="0"/>
      <dgm:spPr/>
    </dgm:pt>
    <dgm:pt modelId="{FBBE83D0-8438-4C23-AEA5-EC77E553143F}" type="pres">
      <dgm:prSet presAssocID="{3BC6CE5A-870C-4A7B-9441-BB82EB18F5B1}" presName="BalanceSpacing1" presStyleCnt="0"/>
      <dgm:spPr/>
    </dgm:pt>
    <dgm:pt modelId="{68B735C5-9507-41D2-AC08-30C8427E8601}" type="pres">
      <dgm:prSet presAssocID="{BB7D975A-003B-4AE9-8FDC-9404774C996B}" presName="Accent1Text" presStyleLbl="node1" presStyleIdx="1" presStyleCnt="10" custLinFactNeighborX="-38862" custLinFactNeighborY="-4585"/>
      <dgm:spPr/>
      <dgm:t>
        <a:bodyPr/>
        <a:lstStyle/>
        <a:p>
          <a:endParaRPr lang="de-AT"/>
        </a:p>
      </dgm:t>
    </dgm:pt>
    <dgm:pt modelId="{98B9E032-9000-4B29-A65A-A4EF3D401A3B}" type="pres">
      <dgm:prSet presAssocID="{BB7D975A-003B-4AE9-8FDC-9404774C996B}" presName="spaceBetweenRectangles" presStyleCnt="0"/>
      <dgm:spPr/>
    </dgm:pt>
    <dgm:pt modelId="{F0A93F90-513F-4C3A-8160-624D7D2F960C}" type="pres">
      <dgm:prSet presAssocID="{DDB41DDC-A2A3-4A66-B508-3C52FBCD56A5}" presName="composite" presStyleCnt="0"/>
      <dgm:spPr/>
    </dgm:pt>
    <dgm:pt modelId="{0B504F57-DAEF-485B-AF67-B37E5599B166}" type="pres">
      <dgm:prSet presAssocID="{DDB41DDC-A2A3-4A66-B508-3C52FBCD56A5}" presName="Parent1" presStyleLbl="node1" presStyleIdx="2" presStyleCnt="10" custScaleX="197898" custLinFactNeighborX="44758" custLinFactNeighborY="-60266">
        <dgm:presLayoutVars>
          <dgm:chMax val="1"/>
          <dgm:chPref val="1"/>
          <dgm:bulletEnabled val="1"/>
        </dgm:presLayoutVars>
      </dgm:prSet>
      <dgm:spPr/>
      <dgm:t>
        <a:bodyPr/>
        <a:lstStyle/>
        <a:p>
          <a:endParaRPr lang="de-AT"/>
        </a:p>
      </dgm:t>
    </dgm:pt>
    <dgm:pt modelId="{52D6B7A0-51EB-4433-8370-5BBAAB5ADEB4}" type="pres">
      <dgm:prSet presAssocID="{DDB41DDC-A2A3-4A66-B508-3C52FBCD56A5}" presName="Childtext1" presStyleLbl="revTx" presStyleIdx="1" presStyleCnt="5">
        <dgm:presLayoutVars>
          <dgm:chMax val="0"/>
          <dgm:chPref val="0"/>
          <dgm:bulletEnabled val="1"/>
        </dgm:presLayoutVars>
      </dgm:prSet>
      <dgm:spPr/>
    </dgm:pt>
    <dgm:pt modelId="{B01783D6-4C99-41E1-B9A7-57D50F52D6FE}" type="pres">
      <dgm:prSet presAssocID="{DDB41DDC-A2A3-4A66-B508-3C52FBCD56A5}" presName="BalanceSpacing" presStyleCnt="0"/>
      <dgm:spPr/>
    </dgm:pt>
    <dgm:pt modelId="{98627FA0-776E-4FB8-865E-E0C2CFA15484}" type="pres">
      <dgm:prSet presAssocID="{DDB41DDC-A2A3-4A66-B508-3C52FBCD56A5}" presName="BalanceSpacing1" presStyleCnt="0"/>
      <dgm:spPr/>
    </dgm:pt>
    <dgm:pt modelId="{D6054A20-FD11-40E3-AB85-1982186A267C}" type="pres">
      <dgm:prSet presAssocID="{0070A5AC-C57F-4121-B97E-C8AA226289F3}" presName="Accent1Text" presStyleLbl="node1" presStyleIdx="3" presStyleCnt="10" custScaleX="117709" custLinFactNeighborX="34774" custLinFactNeighborY="7517"/>
      <dgm:spPr/>
      <dgm:t>
        <a:bodyPr/>
        <a:lstStyle/>
        <a:p>
          <a:endParaRPr lang="de-AT"/>
        </a:p>
      </dgm:t>
    </dgm:pt>
    <dgm:pt modelId="{F469097D-24BB-402E-B353-CD4903D5869A}" type="pres">
      <dgm:prSet presAssocID="{0070A5AC-C57F-4121-B97E-C8AA226289F3}" presName="spaceBetweenRectangles" presStyleCnt="0"/>
      <dgm:spPr/>
    </dgm:pt>
    <dgm:pt modelId="{71FC5A88-A8E3-46F9-8D98-ACD9273E829A}" type="pres">
      <dgm:prSet presAssocID="{C9CF5954-135E-481C-8C65-77A1C4A39BC3}" presName="composite" presStyleCnt="0"/>
      <dgm:spPr/>
    </dgm:pt>
    <dgm:pt modelId="{22769294-2B11-43E0-B816-8C5C79C6A82B}" type="pres">
      <dgm:prSet presAssocID="{C9CF5954-135E-481C-8C65-77A1C4A39BC3}" presName="Parent1" presStyleLbl="node1" presStyleIdx="4" presStyleCnt="10" custAng="746637" custScaleX="214461" custLinFactNeighborX="15200" custLinFactNeighborY="-12571">
        <dgm:presLayoutVars>
          <dgm:chMax val="1"/>
          <dgm:chPref val="1"/>
          <dgm:bulletEnabled val="1"/>
        </dgm:presLayoutVars>
      </dgm:prSet>
      <dgm:spPr/>
      <dgm:t>
        <a:bodyPr/>
        <a:lstStyle/>
        <a:p>
          <a:endParaRPr lang="de-AT"/>
        </a:p>
      </dgm:t>
    </dgm:pt>
    <dgm:pt modelId="{CE4B1E69-F0D8-413A-9256-B1CD48A49FDF}" type="pres">
      <dgm:prSet presAssocID="{C9CF5954-135E-481C-8C65-77A1C4A39BC3}" presName="Childtext1" presStyleLbl="revTx" presStyleIdx="2" presStyleCnt="5">
        <dgm:presLayoutVars>
          <dgm:chMax val="0"/>
          <dgm:chPref val="0"/>
          <dgm:bulletEnabled val="1"/>
        </dgm:presLayoutVars>
      </dgm:prSet>
      <dgm:spPr/>
    </dgm:pt>
    <dgm:pt modelId="{6B5651C8-D77F-4333-B475-A4857643A913}" type="pres">
      <dgm:prSet presAssocID="{C9CF5954-135E-481C-8C65-77A1C4A39BC3}" presName="BalanceSpacing" presStyleCnt="0"/>
      <dgm:spPr/>
    </dgm:pt>
    <dgm:pt modelId="{47962A62-0C22-489B-B6AB-69677401025F}" type="pres">
      <dgm:prSet presAssocID="{C9CF5954-135E-481C-8C65-77A1C4A39BC3}" presName="BalanceSpacing1" presStyleCnt="0"/>
      <dgm:spPr/>
    </dgm:pt>
    <dgm:pt modelId="{91E1C361-013A-4A02-BF33-3DF23E881702}" type="pres">
      <dgm:prSet presAssocID="{029D2C1C-DFC4-4993-AE0B-2984BF6EF793}" presName="Accent1Text" presStyleLbl="node1" presStyleIdx="5" presStyleCnt="10" custLinFactNeighborX="34941" custLinFactNeighborY="-86171"/>
      <dgm:spPr/>
      <dgm:t>
        <a:bodyPr/>
        <a:lstStyle/>
        <a:p>
          <a:endParaRPr lang="de-AT"/>
        </a:p>
      </dgm:t>
    </dgm:pt>
    <dgm:pt modelId="{5E20EC2B-5791-4DB6-A61E-79C2C083D541}" type="pres">
      <dgm:prSet presAssocID="{029D2C1C-DFC4-4993-AE0B-2984BF6EF793}" presName="spaceBetweenRectangles" presStyleCnt="0"/>
      <dgm:spPr/>
    </dgm:pt>
    <dgm:pt modelId="{E109B31C-D41A-4A5E-836E-2D46292EF06C}" type="pres">
      <dgm:prSet presAssocID="{384175B3-6EFF-4D7C-897C-BDFFA6361C72}" presName="composite" presStyleCnt="0"/>
      <dgm:spPr/>
    </dgm:pt>
    <dgm:pt modelId="{FE426A0E-0398-438B-AA26-F7CC27FF6E39}" type="pres">
      <dgm:prSet presAssocID="{384175B3-6EFF-4D7C-897C-BDFFA6361C72}" presName="Parent1" presStyleLbl="node1" presStyleIdx="6" presStyleCnt="10" custScaleX="204701" custScaleY="161769" custLinFactNeighborX="-43790" custLinFactNeighborY="-47442">
        <dgm:presLayoutVars>
          <dgm:chMax val="1"/>
          <dgm:chPref val="1"/>
          <dgm:bulletEnabled val="1"/>
        </dgm:presLayoutVars>
      </dgm:prSet>
      <dgm:spPr/>
      <dgm:t>
        <a:bodyPr/>
        <a:lstStyle/>
        <a:p>
          <a:endParaRPr lang="de-AT"/>
        </a:p>
      </dgm:t>
    </dgm:pt>
    <dgm:pt modelId="{2F90C6DA-5F46-4F5F-93AC-7AD7010D92E4}" type="pres">
      <dgm:prSet presAssocID="{384175B3-6EFF-4D7C-897C-BDFFA6361C72}" presName="Childtext1" presStyleLbl="revTx" presStyleIdx="3" presStyleCnt="5">
        <dgm:presLayoutVars>
          <dgm:chMax val="0"/>
          <dgm:chPref val="0"/>
          <dgm:bulletEnabled val="1"/>
        </dgm:presLayoutVars>
      </dgm:prSet>
      <dgm:spPr/>
      <dgm:t>
        <a:bodyPr/>
        <a:lstStyle/>
        <a:p>
          <a:endParaRPr lang="de-AT"/>
        </a:p>
      </dgm:t>
    </dgm:pt>
    <dgm:pt modelId="{13820721-E80C-4B53-A56D-AFED9EE4E52B}" type="pres">
      <dgm:prSet presAssocID="{384175B3-6EFF-4D7C-897C-BDFFA6361C72}" presName="BalanceSpacing" presStyleCnt="0"/>
      <dgm:spPr/>
    </dgm:pt>
    <dgm:pt modelId="{41395E4E-459A-4256-ABA2-EE9820554887}" type="pres">
      <dgm:prSet presAssocID="{384175B3-6EFF-4D7C-897C-BDFFA6361C72}" presName="BalanceSpacing1" presStyleCnt="0"/>
      <dgm:spPr/>
    </dgm:pt>
    <dgm:pt modelId="{BEF5A50F-6577-40C2-8086-5D12DAC5D356}" type="pres">
      <dgm:prSet presAssocID="{006EF89D-F267-4CB5-8860-2C6426BBDA9E}" presName="Accent1Text" presStyleLbl="node1" presStyleIdx="7" presStyleCnt="10" custAng="20592725" custScaleX="218292" custLinFactNeighborX="-33051" custLinFactNeighborY="-12333"/>
      <dgm:spPr/>
      <dgm:t>
        <a:bodyPr/>
        <a:lstStyle/>
        <a:p>
          <a:endParaRPr lang="de-AT"/>
        </a:p>
      </dgm:t>
    </dgm:pt>
    <dgm:pt modelId="{D68B84DE-AE30-420B-BBB3-75DE0FCC0EE9}" type="pres">
      <dgm:prSet presAssocID="{006EF89D-F267-4CB5-8860-2C6426BBDA9E}" presName="spaceBetweenRectangles" presStyleCnt="0"/>
      <dgm:spPr/>
    </dgm:pt>
    <dgm:pt modelId="{472122AC-8E86-4BA0-9EF0-E2987B973635}" type="pres">
      <dgm:prSet presAssocID="{6615A2E7-7243-4477-ACFE-F3BB81EB586F}" presName="composite" presStyleCnt="0"/>
      <dgm:spPr/>
    </dgm:pt>
    <dgm:pt modelId="{B79BB718-2851-4972-A587-B7AB0420F00A}" type="pres">
      <dgm:prSet presAssocID="{6615A2E7-7243-4477-ACFE-F3BB81EB586F}" presName="Parent1" presStyleLbl="node1" presStyleIdx="8" presStyleCnt="10" custScaleX="165061" custScaleY="105022" custLinFactNeighborX="64891" custLinFactNeighborY="-66968">
        <dgm:presLayoutVars>
          <dgm:chMax val="1"/>
          <dgm:chPref val="1"/>
          <dgm:bulletEnabled val="1"/>
        </dgm:presLayoutVars>
      </dgm:prSet>
      <dgm:spPr/>
      <dgm:t>
        <a:bodyPr/>
        <a:lstStyle/>
        <a:p>
          <a:endParaRPr lang="de-AT"/>
        </a:p>
      </dgm:t>
    </dgm:pt>
    <dgm:pt modelId="{206400ED-B7F2-46C4-9F6D-1A49162E1DE0}" type="pres">
      <dgm:prSet presAssocID="{6615A2E7-7243-4477-ACFE-F3BB81EB586F}" presName="Childtext1" presStyleLbl="revTx" presStyleIdx="4" presStyleCnt="5" custLinFactNeighborX="30667" custLinFactNeighborY="-17312">
        <dgm:presLayoutVars>
          <dgm:chMax val="0"/>
          <dgm:chPref val="0"/>
          <dgm:bulletEnabled val="1"/>
        </dgm:presLayoutVars>
      </dgm:prSet>
      <dgm:spPr/>
      <dgm:t>
        <a:bodyPr/>
        <a:lstStyle/>
        <a:p>
          <a:endParaRPr lang="de-AT"/>
        </a:p>
      </dgm:t>
    </dgm:pt>
    <dgm:pt modelId="{FFE86507-48A6-45D7-9232-EB021EB8B3A3}" type="pres">
      <dgm:prSet presAssocID="{6615A2E7-7243-4477-ACFE-F3BB81EB586F}" presName="BalanceSpacing" presStyleCnt="0"/>
      <dgm:spPr/>
    </dgm:pt>
    <dgm:pt modelId="{835DB8F0-CEDC-4795-B428-BA88E20F1577}" type="pres">
      <dgm:prSet presAssocID="{6615A2E7-7243-4477-ACFE-F3BB81EB586F}" presName="BalanceSpacing1" presStyleCnt="0"/>
      <dgm:spPr/>
    </dgm:pt>
    <dgm:pt modelId="{DB397288-92F0-43DB-8AA5-3DED704F5FB5}" type="pres">
      <dgm:prSet presAssocID="{B0C17A81-5BCB-4C24-A4EF-434564C49D89}" presName="Accent1Text" presStyleLbl="node1" presStyleIdx="9" presStyleCnt="10" custScaleX="147226" custLinFactNeighborX="15651" custLinFactNeighborY="-39580"/>
      <dgm:spPr/>
      <dgm:t>
        <a:bodyPr/>
        <a:lstStyle/>
        <a:p>
          <a:endParaRPr lang="de-AT"/>
        </a:p>
      </dgm:t>
    </dgm:pt>
  </dgm:ptLst>
  <dgm:cxnLst>
    <dgm:cxn modelId="{B7A0D228-2376-4FD3-95C4-37250CA37EC5}" type="presOf" srcId="{DDB41DDC-A2A3-4A66-B508-3C52FBCD56A5}" destId="{0B504F57-DAEF-485B-AF67-B37E5599B166}" srcOrd="0" destOrd="0" presId="urn:microsoft.com/office/officeart/2008/layout/AlternatingHexagons"/>
    <dgm:cxn modelId="{FE5BF4D6-3D09-4CF6-9A80-77EBFD53053E}" type="presOf" srcId="{BB7D975A-003B-4AE9-8FDC-9404774C996B}" destId="{68B735C5-9507-41D2-AC08-30C8427E8601}" srcOrd="0" destOrd="0" presId="urn:microsoft.com/office/officeart/2008/layout/AlternatingHexagons"/>
    <dgm:cxn modelId="{883A1733-47F7-4D4D-A061-6E13ABC22262}" type="presOf" srcId="{006EF89D-F267-4CB5-8860-2C6426BBDA9E}" destId="{BEF5A50F-6577-40C2-8086-5D12DAC5D356}" srcOrd="0" destOrd="0" presId="urn:microsoft.com/office/officeart/2008/layout/AlternatingHexagons"/>
    <dgm:cxn modelId="{39465CDB-0082-4E02-86BB-FDDE2ABFFBFD}" srcId="{D502C043-81E1-457C-AEA1-456236E89494}" destId="{384175B3-6EFF-4D7C-897C-BDFFA6361C72}" srcOrd="3" destOrd="0" parTransId="{FF60C388-B713-456D-BBFC-B764B4C1B9C3}" sibTransId="{006EF89D-F267-4CB5-8860-2C6426BBDA9E}"/>
    <dgm:cxn modelId="{ADCD0797-698A-4CDF-8D99-2F0ED749233F}" type="presOf" srcId="{B0C17A81-5BCB-4C24-A4EF-434564C49D89}" destId="{DB397288-92F0-43DB-8AA5-3DED704F5FB5}" srcOrd="0" destOrd="0" presId="urn:microsoft.com/office/officeart/2008/layout/AlternatingHexagons"/>
    <dgm:cxn modelId="{9D693B94-D58A-496A-B136-0FE5A97ACC49}" type="presOf" srcId="{3BC6CE5A-870C-4A7B-9441-BB82EB18F5B1}" destId="{F6426FE8-ABA5-4B82-975C-A3F3EF12693F}" srcOrd="0" destOrd="0" presId="urn:microsoft.com/office/officeart/2008/layout/AlternatingHexagons"/>
    <dgm:cxn modelId="{48EF81F6-8E7F-4E37-9282-8CC77303DA4F}" srcId="{D502C043-81E1-457C-AEA1-456236E89494}" destId="{DDB41DDC-A2A3-4A66-B508-3C52FBCD56A5}" srcOrd="1" destOrd="0" parTransId="{E3A47F35-4766-47D0-A205-F1E0FB3CBD40}" sibTransId="{0070A5AC-C57F-4121-B97E-C8AA226289F3}"/>
    <dgm:cxn modelId="{01124C43-9563-4447-863B-C8B603B03B28}" type="presOf" srcId="{0070A5AC-C57F-4121-B97E-C8AA226289F3}" destId="{D6054A20-FD11-40E3-AB85-1982186A267C}" srcOrd="0" destOrd="0" presId="urn:microsoft.com/office/officeart/2008/layout/AlternatingHexagons"/>
    <dgm:cxn modelId="{487209F8-2AF7-4FD9-BF50-19F8284C89D0}" type="presOf" srcId="{6615A2E7-7243-4477-ACFE-F3BB81EB586F}" destId="{B79BB718-2851-4972-A587-B7AB0420F00A}" srcOrd="0" destOrd="0" presId="urn:microsoft.com/office/officeart/2008/layout/AlternatingHexagons"/>
    <dgm:cxn modelId="{5679AC91-332B-4531-A3ED-5AA4B3AA2098}" type="presOf" srcId="{029D2C1C-DFC4-4993-AE0B-2984BF6EF793}" destId="{91E1C361-013A-4A02-BF33-3DF23E881702}" srcOrd="0" destOrd="0" presId="urn:microsoft.com/office/officeart/2008/layout/AlternatingHexagons"/>
    <dgm:cxn modelId="{A9444CC2-C3ED-49B2-8D58-36B28F3AA37B}" srcId="{D502C043-81E1-457C-AEA1-456236E89494}" destId="{C9CF5954-135E-481C-8C65-77A1C4A39BC3}" srcOrd="2" destOrd="0" parTransId="{D0A457CB-6353-4D69-A970-3A7FB9948B72}" sibTransId="{029D2C1C-DFC4-4993-AE0B-2984BF6EF793}"/>
    <dgm:cxn modelId="{DE28BF46-1862-440A-8056-E2D765B48654}" type="presOf" srcId="{384175B3-6EFF-4D7C-897C-BDFFA6361C72}" destId="{FE426A0E-0398-438B-AA26-F7CC27FF6E39}" srcOrd="0" destOrd="0" presId="urn:microsoft.com/office/officeart/2008/layout/AlternatingHexagons"/>
    <dgm:cxn modelId="{146551DA-1ADB-49B6-8D79-ED7C5DB83681}" type="presOf" srcId="{C9CF5954-135E-481C-8C65-77A1C4A39BC3}" destId="{22769294-2B11-43E0-B816-8C5C79C6A82B}" srcOrd="0" destOrd="0" presId="urn:microsoft.com/office/officeart/2008/layout/AlternatingHexagons"/>
    <dgm:cxn modelId="{39B6B9AD-F7A1-4122-8D03-22EA28975764}" srcId="{D502C043-81E1-457C-AEA1-456236E89494}" destId="{3BC6CE5A-870C-4A7B-9441-BB82EB18F5B1}" srcOrd="0" destOrd="0" parTransId="{71A9A0E5-3731-4FC5-A7FF-6AC8E43F6842}" sibTransId="{BB7D975A-003B-4AE9-8FDC-9404774C996B}"/>
    <dgm:cxn modelId="{774945BD-29E1-410A-BDC7-558E227AB7A1}" srcId="{D502C043-81E1-457C-AEA1-456236E89494}" destId="{6615A2E7-7243-4477-ACFE-F3BB81EB586F}" srcOrd="4" destOrd="0" parTransId="{75019D5F-B1E6-4B38-AB32-55E609785903}" sibTransId="{B0C17A81-5BCB-4C24-A4EF-434564C49D89}"/>
    <dgm:cxn modelId="{52B27A20-AB65-4807-9D52-C04036CB3E99}" type="presOf" srcId="{D502C043-81E1-457C-AEA1-456236E89494}" destId="{834216B7-EA72-4F50-8EA7-F0457DD13244}" srcOrd="0" destOrd="0" presId="urn:microsoft.com/office/officeart/2008/layout/AlternatingHexagons"/>
    <dgm:cxn modelId="{59A8D4F9-3B4A-48BE-AF76-E1EEBCA5610A}" type="presParOf" srcId="{834216B7-EA72-4F50-8EA7-F0457DD13244}" destId="{E0FAE2B7-7474-4CC4-A022-7F3C393E4C8F}" srcOrd="0" destOrd="0" presId="urn:microsoft.com/office/officeart/2008/layout/AlternatingHexagons"/>
    <dgm:cxn modelId="{03650C7C-AEC7-4122-AD7F-EE9FC4B93BD4}" type="presParOf" srcId="{E0FAE2B7-7474-4CC4-A022-7F3C393E4C8F}" destId="{F6426FE8-ABA5-4B82-975C-A3F3EF12693F}" srcOrd="0" destOrd="0" presId="urn:microsoft.com/office/officeart/2008/layout/AlternatingHexagons"/>
    <dgm:cxn modelId="{D5D19690-C61C-42AD-955F-97CC75C85B1C}" type="presParOf" srcId="{E0FAE2B7-7474-4CC4-A022-7F3C393E4C8F}" destId="{0B9847F9-C88E-4B01-B7D1-97715F927207}" srcOrd="1" destOrd="0" presId="urn:microsoft.com/office/officeart/2008/layout/AlternatingHexagons"/>
    <dgm:cxn modelId="{5AD70AFE-7DAE-4379-A475-E98461EE180B}" type="presParOf" srcId="{E0FAE2B7-7474-4CC4-A022-7F3C393E4C8F}" destId="{A7A67CC6-2BF7-42B0-B564-B7A14D3634F8}" srcOrd="2" destOrd="0" presId="urn:microsoft.com/office/officeart/2008/layout/AlternatingHexagons"/>
    <dgm:cxn modelId="{4CB28C0C-6DD1-44FE-B931-26C86720A30D}" type="presParOf" srcId="{E0FAE2B7-7474-4CC4-A022-7F3C393E4C8F}" destId="{FBBE83D0-8438-4C23-AEA5-EC77E553143F}" srcOrd="3" destOrd="0" presId="urn:microsoft.com/office/officeart/2008/layout/AlternatingHexagons"/>
    <dgm:cxn modelId="{8C5D7275-6AD6-4684-84BB-F9E61E00117C}" type="presParOf" srcId="{E0FAE2B7-7474-4CC4-A022-7F3C393E4C8F}" destId="{68B735C5-9507-41D2-AC08-30C8427E8601}" srcOrd="4" destOrd="0" presId="urn:microsoft.com/office/officeart/2008/layout/AlternatingHexagons"/>
    <dgm:cxn modelId="{A0211030-A8F6-4DA6-ADC3-D118DA506FBE}" type="presParOf" srcId="{834216B7-EA72-4F50-8EA7-F0457DD13244}" destId="{98B9E032-9000-4B29-A65A-A4EF3D401A3B}" srcOrd="1" destOrd="0" presId="urn:microsoft.com/office/officeart/2008/layout/AlternatingHexagons"/>
    <dgm:cxn modelId="{DA48048E-48D1-459A-B7BB-B6B1D49806B6}" type="presParOf" srcId="{834216B7-EA72-4F50-8EA7-F0457DD13244}" destId="{F0A93F90-513F-4C3A-8160-624D7D2F960C}" srcOrd="2" destOrd="0" presId="urn:microsoft.com/office/officeart/2008/layout/AlternatingHexagons"/>
    <dgm:cxn modelId="{8EFFAD1A-D50B-428A-A19C-76B51A5D6319}" type="presParOf" srcId="{F0A93F90-513F-4C3A-8160-624D7D2F960C}" destId="{0B504F57-DAEF-485B-AF67-B37E5599B166}" srcOrd="0" destOrd="0" presId="urn:microsoft.com/office/officeart/2008/layout/AlternatingHexagons"/>
    <dgm:cxn modelId="{EFBC71F9-62BE-40C4-B9DF-3C9B55673788}" type="presParOf" srcId="{F0A93F90-513F-4C3A-8160-624D7D2F960C}" destId="{52D6B7A0-51EB-4433-8370-5BBAAB5ADEB4}" srcOrd="1" destOrd="0" presId="urn:microsoft.com/office/officeart/2008/layout/AlternatingHexagons"/>
    <dgm:cxn modelId="{132F5D9E-B032-4E44-A797-15DE04939C12}" type="presParOf" srcId="{F0A93F90-513F-4C3A-8160-624D7D2F960C}" destId="{B01783D6-4C99-41E1-B9A7-57D50F52D6FE}" srcOrd="2" destOrd="0" presId="urn:microsoft.com/office/officeart/2008/layout/AlternatingHexagons"/>
    <dgm:cxn modelId="{9C2578C0-0D21-487F-8BEC-80B8E82DF483}" type="presParOf" srcId="{F0A93F90-513F-4C3A-8160-624D7D2F960C}" destId="{98627FA0-776E-4FB8-865E-E0C2CFA15484}" srcOrd="3" destOrd="0" presId="urn:microsoft.com/office/officeart/2008/layout/AlternatingHexagons"/>
    <dgm:cxn modelId="{BAD2FAD3-9E51-4C69-9E67-125F3E0CBD07}" type="presParOf" srcId="{F0A93F90-513F-4C3A-8160-624D7D2F960C}" destId="{D6054A20-FD11-40E3-AB85-1982186A267C}" srcOrd="4" destOrd="0" presId="urn:microsoft.com/office/officeart/2008/layout/AlternatingHexagons"/>
    <dgm:cxn modelId="{A5D71FAA-1F53-4E18-A0AC-C1733CFAD3C0}" type="presParOf" srcId="{834216B7-EA72-4F50-8EA7-F0457DD13244}" destId="{F469097D-24BB-402E-B353-CD4903D5869A}" srcOrd="3" destOrd="0" presId="urn:microsoft.com/office/officeart/2008/layout/AlternatingHexagons"/>
    <dgm:cxn modelId="{2B426402-757B-41AF-993F-59A0E2FA7D6C}" type="presParOf" srcId="{834216B7-EA72-4F50-8EA7-F0457DD13244}" destId="{71FC5A88-A8E3-46F9-8D98-ACD9273E829A}" srcOrd="4" destOrd="0" presId="urn:microsoft.com/office/officeart/2008/layout/AlternatingHexagons"/>
    <dgm:cxn modelId="{C712B53D-A8C3-451F-B1F5-8F4C0914F1D7}" type="presParOf" srcId="{71FC5A88-A8E3-46F9-8D98-ACD9273E829A}" destId="{22769294-2B11-43E0-B816-8C5C79C6A82B}" srcOrd="0" destOrd="0" presId="urn:microsoft.com/office/officeart/2008/layout/AlternatingHexagons"/>
    <dgm:cxn modelId="{876F51A7-E876-4272-A5C1-E008E8B1ABFC}" type="presParOf" srcId="{71FC5A88-A8E3-46F9-8D98-ACD9273E829A}" destId="{CE4B1E69-F0D8-413A-9256-B1CD48A49FDF}" srcOrd="1" destOrd="0" presId="urn:microsoft.com/office/officeart/2008/layout/AlternatingHexagons"/>
    <dgm:cxn modelId="{B485C11E-83E2-4D5E-8342-708253D49526}" type="presParOf" srcId="{71FC5A88-A8E3-46F9-8D98-ACD9273E829A}" destId="{6B5651C8-D77F-4333-B475-A4857643A913}" srcOrd="2" destOrd="0" presId="urn:microsoft.com/office/officeart/2008/layout/AlternatingHexagons"/>
    <dgm:cxn modelId="{A5ED0C4B-57D7-4708-ACCE-81DC4F301843}" type="presParOf" srcId="{71FC5A88-A8E3-46F9-8D98-ACD9273E829A}" destId="{47962A62-0C22-489B-B6AB-69677401025F}" srcOrd="3" destOrd="0" presId="urn:microsoft.com/office/officeart/2008/layout/AlternatingHexagons"/>
    <dgm:cxn modelId="{1582B23A-7477-47A0-94CE-3BADBE3C3B3D}" type="presParOf" srcId="{71FC5A88-A8E3-46F9-8D98-ACD9273E829A}" destId="{91E1C361-013A-4A02-BF33-3DF23E881702}" srcOrd="4" destOrd="0" presId="urn:microsoft.com/office/officeart/2008/layout/AlternatingHexagons"/>
    <dgm:cxn modelId="{C3880FD8-4AA1-4C5E-8741-3AD70A2C8746}" type="presParOf" srcId="{834216B7-EA72-4F50-8EA7-F0457DD13244}" destId="{5E20EC2B-5791-4DB6-A61E-79C2C083D541}" srcOrd="5" destOrd="0" presId="urn:microsoft.com/office/officeart/2008/layout/AlternatingHexagons"/>
    <dgm:cxn modelId="{6EE197E8-CCD0-4AB3-9768-41896EABDF68}" type="presParOf" srcId="{834216B7-EA72-4F50-8EA7-F0457DD13244}" destId="{E109B31C-D41A-4A5E-836E-2D46292EF06C}" srcOrd="6" destOrd="0" presId="urn:microsoft.com/office/officeart/2008/layout/AlternatingHexagons"/>
    <dgm:cxn modelId="{DAF2AF18-F028-4B98-9F2F-0C1DB39117B7}" type="presParOf" srcId="{E109B31C-D41A-4A5E-836E-2D46292EF06C}" destId="{FE426A0E-0398-438B-AA26-F7CC27FF6E39}" srcOrd="0" destOrd="0" presId="urn:microsoft.com/office/officeart/2008/layout/AlternatingHexagons"/>
    <dgm:cxn modelId="{D7ECEE54-9D7D-41D9-BA72-C76755755BB7}" type="presParOf" srcId="{E109B31C-D41A-4A5E-836E-2D46292EF06C}" destId="{2F90C6DA-5F46-4F5F-93AC-7AD7010D92E4}" srcOrd="1" destOrd="0" presId="urn:microsoft.com/office/officeart/2008/layout/AlternatingHexagons"/>
    <dgm:cxn modelId="{95DCD044-00C4-4D7F-B89C-0D66EE65ABE7}" type="presParOf" srcId="{E109B31C-D41A-4A5E-836E-2D46292EF06C}" destId="{13820721-E80C-4B53-A56D-AFED9EE4E52B}" srcOrd="2" destOrd="0" presId="urn:microsoft.com/office/officeart/2008/layout/AlternatingHexagons"/>
    <dgm:cxn modelId="{819EE9F4-40AD-4E38-8405-7949AA5FC3FC}" type="presParOf" srcId="{E109B31C-D41A-4A5E-836E-2D46292EF06C}" destId="{41395E4E-459A-4256-ABA2-EE9820554887}" srcOrd="3" destOrd="0" presId="urn:microsoft.com/office/officeart/2008/layout/AlternatingHexagons"/>
    <dgm:cxn modelId="{C82A8DA4-1F39-45FF-A1D3-55CA2C72E1FC}" type="presParOf" srcId="{E109B31C-D41A-4A5E-836E-2D46292EF06C}" destId="{BEF5A50F-6577-40C2-8086-5D12DAC5D356}" srcOrd="4" destOrd="0" presId="urn:microsoft.com/office/officeart/2008/layout/AlternatingHexagons"/>
    <dgm:cxn modelId="{A9149977-DAEB-499A-9C3A-E9A3A3499B05}" type="presParOf" srcId="{834216B7-EA72-4F50-8EA7-F0457DD13244}" destId="{D68B84DE-AE30-420B-BBB3-75DE0FCC0EE9}" srcOrd="7" destOrd="0" presId="urn:microsoft.com/office/officeart/2008/layout/AlternatingHexagons"/>
    <dgm:cxn modelId="{D951327A-8D98-453C-B17C-3DCCE8386B43}" type="presParOf" srcId="{834216B7-EA72-4F50-8EA7-F0457DD13244}" destId="{472122AC-8E86-4BA0-9EF0-E2987B973635}" srcOrd="8" destOrd="0" presId="urn:microsoft.com/office/officeart/2008/layout/AlternatingHexagons"/>
    <dgm:cxn modelId="{CA3B2CCF-6023-46B8-9220-CF03FD1B8015}" type="presParOf" srcId="{472122AC-8E86-4BA0-9EF0-E2987B973635}" destId="{B79BB718-2851-4972-A587-B7AB0420F00A}" srcOrd="0" destOrd="0" presId="urn:microsoft.com/office/officeart/2008/layout/AlternatingHexagons"/>
    <dgm:cxn modelId="{C282ED2E-E7D3-47D3-AB6E-65C527A8393D}" type="presParOf" srcId="{472122AC-8E86-4BA0-9EF0-E2987B973635}" destId="{206400ED-B7F2-46C4-9F6D-1A49162E1DE0}" srcOrd="1" destOrd="0" presId="urn:microsoft.com/office/officeart/2008/layout/AlternatingHexagons"/>
    <dgm:cxn modelId="{17FF30A9-8FBE-40DC-9FBA-0EADE568D09B}" type="presParOf" srcId="{472122AC-8E86-4BA0-9EF0-E2987B973635}" destId="{FFE86507-48A6-45D7-9232-EB021EB8B3A3}" srcOrd="2" destOrd="0" presId="urn:microsoft.com/office/officeart/2008/layout/AlternatingHexagons"/>
    <dgm:cxn modelId="{AB8E2333-8736-4384-BE1F-0DB55D2CCD61}" type="presParOf" srcId="{472122AC-8E86-4BA0-9EF0-E2987B973635}" destId="{835DB8F0-CEDC-4795-B428-BA88E20F1577}" srcOrd="3" destOrd="0" presId="urn:microsoft.com/office/officeart/2008/layout/AlternatingHexagons"/>
    <dgm:cxn modelId="{B3B8437F-26BC-4ED7-A4F7-E5462F4C39EF}" type="presParOf" srcId="{472122AC-8E86-4BA0-9EF0-E2987B973635}" destId="{DB397288-92F0-43DB-8AA5-3DED704F5FB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2C043-81E1-457C-AEA1-456236E8949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AT"/>
        </a:p>
      </dgm:t>
    </dgm:pt>
    <dgm:pt modelId="{3BC6CE5A-870C-4A7B-9441-BB82EB18F5B1}">
      <dgm:prSet phldrT="[Text]" custT="1"/>
      <dgm:spPr/>
      <dgm:t>
        <a:bodyPr/>
        <a:lstStyle/>
        <a:p>
          <a:r>
            <a:rPr lang="de-AT" sz="1100" dirty="0" smtClean="0"/>
            <a:t>BREXIT</a:t>
          </a:r>
          <a:endParaRPr lang="de-AT" sz="1100" dirty="0"/>
        </a:p>
      </dgm:t>
      <dgm:extLst>
        <a:ext uri="{E40237B7-FDA0-4F09-8148-C483321AD2D9}">
          <dgm14:cNvPr xmlns:dgm14="http://schemas.microsoft.com/office/drawing/2010/diagram" id="0" name="" descr="BREXIT" title="BREXIT"/>
        </a:ext>
      </dgm:extLst>
    </dgm:pt>
    <dgm:pt modelId="{71A9A0E5-3731-4FC5-A7FF-6AC8E43F6842}" type="parTrans" cxnId="{39B6B9AD-F7A1-4122-8D03-22EA28975764}">
      <dgm:prSet/>
      <dgm:spPr/>
      <dgm:t>
        <a:bodyPr/>
        <a:lstStyle/>
        <a:p>
          <a:endParaRPr lang="de-AT" sz="1100"/>
        </a:p>
      </dgm:t>
    </dgm:pt>
    <dgm:pt modelId="{BB7D975A-003B-4AE9-8FDC-9404774C996B}" type="sibTrans" cxnId="{39B6B9AD-F7A1-4122-8D03-22EA28975764}">
      <dgm:prSet custT="1"/>
      <dgm:spPr/>
      <dgm:t>
        <a:bodyPr/>
        <a:lstStyle/>
        <a:p>
          <a:r>
            <a:rPr lang="de-AT" sz="1100" smtClean="0"/>
            <a:t>SDGs</a:t>
          </a:r>
          <a:endParaRPr lang="de-AT" sz="1100" dirty="0"/>
        </a:p>
      </dgm:t>
      <dgm:extLst>
        <a:ext uri="{E40237B7-FDA0-4F09-8148-C483321AD2D9}">
          <dgm14:cNvPr xmlns:dgm14="http://schemas.microsoft.com/office/drawing/2010/diagram" id="0" name="" descr="SDGs" title="SDGs"/>
        </a:ext>
      </dgm:extLst>
    </dgm:pt>
    <dgm:pt modelId="{384175B3-6EFF-4D7C-897C-BDFFA6361C72}">
      <dgm:prSet phldrT="[Text]" custT="1"/>
      <dgm:spPr/>
      <dgm:t>
        <a:bodyPr/>
        <a:lstStyle/>
        <a:p>
          <a:r>
            <a:rPr lang="en-GB" sz="1100" noProof="0" dirty="0" smtClean="0"/>
            <a:t>Structural Funds</a:t>
          </a:r>
          <a:endParaRPr lang="en-GB" sz="1100" noProof="0" dirty="0"/>
        </a:p>
      </dgm:t>
      <dgm:extLst>
        <a:ext uri="{E40237B7-FDA0-4F09-8148-C483321AD2D9}">
          <dgm14:cNvPr xmlns:dgm14="http://schemas.microsoft.com/office/drawing/2010/diagram" id="0" name="" descr="Structural Funds" title="Structural Funds"/>
        </a:ext>
      </dgm:extLst>
    </dgm:pt>
    <dgm:pt modelId="{FF60C388-B713-456D-BBFC-B764B4C1B9C3}" type="parTrans" cxnId="{39465CDB-0082-4E02-86BB-FDDE2ABFFBFD}">
      <dgm:prSet/>
      <dgm:spPr/>
      <dgm:t>
        <a:bodyPr/>
        <a:lstStyle/>
        <a:p>
          <a:endParaRPr lang="de-AT" sz="1100"/>
        </a:p>
      </dgm:t>
    </dgm:pt>
    <dgm:pt modelId="{006EF89D-F267-4CB5-8860-2C6426BBDA9E}" type="sibTrans" cxnId="{39465CDB-0082-4E02-86BB-FDDE2ABFFBFD}">
      <dgm:prSet custT="1"/>
      <dgm:spPr/>
      <dgm:t>
        <a:bodyPr/>
        <a:lstStyle/>
        <a:p>
          <a:r>
            <a:rPr lang="en-GB" sz="1100" noProof="0" dirty="0" smtClean="0"/>
            <a:t>Responsible Science</a:t>
          </a:r>
          <a:endParaRPr lang="en-GB" sz="1100" noProof="0" dirty="0"/>
        </a:p>
      </dgm:t>
      <dgm:extLst>
        <a:ext uri="{E40237B7-FDA0-4F09-8148-C483321AD2D9}">
          <dgm14:cNvPr xmlns:dgm14="http://schemas.microsoft.com/office/drawing/2010/diagram" id="0" name="" descr="Responsible Science" title="Responsible Science"/>
        </a:ext>
      </dgm:extLst>
    </dgm:pt>
    <dgm:pt modelId="{6615A2E7-7243-4477-ACFE-F3BB81EB586F}">
      <dgm:prSet phldrT="[Text]" custT="1"/>
      <dgm:spPr/>
      <dgm:t>
        <a:bodyPr/>
        <a:lstStyle/>
        <a:p>
          <a:r>
            <a:rPr lang="de-AT" sz="1100" dirty="0" smtClean="0"/>
            <a:t>Digital Agenda</a:t>
          </a:r>
          <a:endParaRPr lang="de-AT" sz="1100" dirty="0"/>
        </a:p>
      </dgm:t>
      <dgm:extLst>
        <a:ext uri="{E40237B7-FDA0-4F09-8148-C483321AD2D9}">
          <dgm14:cNvPr xmlns:dgm14="http://schemas.microsoft.com/office/drawing/2010/diagram" id="0" name="" descr="Digital Agenda" title="Digital Agenda"/>
        </a:ext>
      </dgm:extLst>
    </dgm:pt>
    <dgm:pt modelId="{75019D5F-B1E6-4B38-AB32-55E609785903}" type="parTrans" cxnId="{774945BD-29E1-410A-BDC7-558E227AB7A1}">
      <dgm:prSet/>
      <dgm:spPr/>
      <dgm:t>
        <a:bodyPr/>
        <a:lstStyle/>
        <a:p>
          <a:endParaRPr lang="de-AT" sz="1100"/>
        </a:p>
      </dgm:t>
    </dgm:pt>
    <dgm:pt modelId="{B0C17A81-5BCB-4C24-A4EF-434564C49D89}" type="sibTrans" cxnId="{774945BD-29E1-410A-BDC7-558E227AB7A1}">
      <dgm:prSet custT="1"/>
      <dgm:spPr/>
      <dgm:t>
        <a:bodyPr/>
        <a:lstStyle/>
        <a:p>
          <a:r>
            <a:rPr lang="en-GB" sz="1100" noProof="0" dirty="0" smtClean="0"/>
            <a:t>Energy Union</a:t>
          </a:r>
          <a:endParaRPr lang="en-GB" sz="1100" noProof="0" dirty="0"/>
        </a:p>
      </dgm:t>
      <dgm:extLst>
        <a:ext uri="{E40237B7-FDA0-4F09-8148-C483321AD2D9}">
          <dgm14:cNvPr xmlns:dgm14="http://schemas.microsoft.com/office/drawing/2010/diagram" id="0" name="" descr="Energy Union" title="Energy Union"/>
        </a:ext>
      </dgm:extLst>
    </dgm:pt>
    <dgm:pt modelId="{C9CF5954-135E-481C-8C65-77A1C4A39BC3}">
      <dgm:prSet custT="1"/>
      <dgm:spPr/>
      <dgm:t>
        <a:bodyPr/>
        <a:lstStyle/>
        <a:p>
          <a:r>
            <a:rPr lang="de-AT" sz="1100" dirty="0" smtClean="0"/>
            <a:t>ERASMUS+</a:t>
          </a:r>
          <a:endParaRPr lang="de-AT" sz="1100" dirty="0"/>
        </a:p>
      </dgm:t>
      <dgm:extLst>
        <a:ext uri="{E40237B7-FDA0-4F09-8148-C483321AD2D9}">
          <dgm14:cNvPr xmlns:dgm14="http://schemas.microsoft.com/office/drawing/2010/diagram" id="0" name="" descr="ERASMUS+" title="ERASMUS+"/>
        </a:ext>
      </dgm:extLst>
    </dgm:pt>
    <dgm:pt modelId="{D0A457CB-6353-4D69-A970-3A7FB9948B72}" type="parTrans" cxnId="{A9444CC2-C3ED-49B2-8D58-36B28F3AA37B}">
      <dgm:prSet/>
      <dgm:spPr/>
      <dgm:t>
        <a:bodyPr/>
        <a:lstStyle/>
        <a:p>
          <a:endParaRPr lang="de-AT" sz="1100"/>
        </a:p>
      </dgm:t>
    </dgm:pt>
    <dgm:pt modelId="{029D2C1C-DFC4-4993-AE0B-2984BF6EF793}" type="sibTrans" cxnId="{A9444CC2-C3ED-49B2-8D58-36B28F3AA37B}">
      <dgm:prSet custT="1"/>
      <dgm:spPr/>
      <dgm:t>
        <a:bodyPr/>
        <a:lstStyle/>
        <a:p>
          <a:r>
            <a:rPr lang="en-GB" sz="1100" noProof="0" dirty="0" smtClean="0"/>
            <a:t>Health</a:t>
          </a:r>
          <a:endParaRPr lang="en-GB" sz="1100" noProof="0" dirty="0"/>
        </a:p>
      </dgm:t>
      <dgm:extLst>
        <a:ext uri="{E40237B7-FDA0-4F09-8148-C483321AD2D9}">
          <dgm14:cNvPr xmlns:dgm14="http://schemas.microsoft.com/office/drawing/2010/diagram" id="0" name="" descr="Health" title="Health"/>
        </a:ext>
      </dgm:extLst>
    </dgm:pt>
    <dgm:pt modelId="{DDB41DDC-A2A3-4A66-B508-3C52FBCD56A5}">
      <dgm:prSet custT="1"/>
      <dgm:spPr/>
      <dgm:t>
        <a:bodyPr/>
        <a:lstStyle/>
        <a:p>
          <a:r>
            <a:rPr lang="en-GB" sz="1100" noProof="0" dirty="0" smtClean="0"/>
            <a:t>Defence</a:t>
          </a:r>
          <a:endParaRPr lang="en-GB" sz="1100" noProof="0" dirty="0"/>
        </a:p>
      </dgm:t>
      <dgm:extLst>
        <a:ext uri="{E40237B7-FDA0-4F09-8148-C483321AD2D9}">
          <dgm14:cNvPr xmlns:dgm14="http://schemas.microsoft.com/office/drawing/2010/diagram" id="0" name="" descr="Defence" title="Defence"/>
        </a:ext>
      </dgm:extLst>
    </dgm:pt>
    <dgm:pt modelId="{0070A5AC-C57F-4121-B97E-C8AA226289F3}" type="sibTrans" cxnId="{48EF81F6-8E7F-4E37-9282-8CC77303DA4F}">
      <dgm:prSet custT="1"/>
      <dgm:spPr/>
      <dgm:t>
        <a:bodyPr/>
        <a:lstStyle/>
        <a:p>
          <a:r>
            <a:rPr lang="de-AT" sz="1100" dirty="0" smtClean="0"/>
            <a:t>Growth</a:t>
          </a:r>
          <a:endParaRPr lang="de-AT" sz="1100" dirty="0"/>
        </a:p>
      </dgm:t>
      <dgm:extLst>
        <a:ext uri="{E40237B7-FDA0-4F09-8148-C483321AD2D9}">
          <dgm14:cNvPr xmlns:dgm14="http://schemas.microsoft.com/office/drawing/2010/diagram" id="0" name="" descr="Growth" title="Growth"/>
        </a:ext>
      </dgm:extLst>
    </dgm:pt>
    <dgm:pt modelId="{E3A47F35-4766-47D0-A205-F1E0FB3CBD40}" type="parTrans" cxnId="{48EF81F6-8E7F-4E37-9282-8CC77303DA4F}">
      <dgm:prSet/>
      <dgm:spPr/>
      <dgm:t>
        <a:bodyPr/>
        <a:lstStyle/>
        <a:p>
          <a:endParaRPr lang="de-AT" sz="1100"/>
        </a:p>
      </dgm:t>
    </dgm:pt>
    <dgm:pt modelId="{834216B7-EA72-4F50-8EA7-F0457DD13244}" type="pres">
      <dgm:prSet presAssocID="{D502C043-81E1-457C-AEA1-456236E89494}" presName="Name0" presStyleCnt="0">
        <dgm:presLayoutVars>
          <dgm:chMax/>
          <dgm:chPref/>
          <dgm:dir/>
          <dgm:animLvl val="lvl"/>
        </dgm:presLayoutVars>
      </dgm:prSet>
      <dgm:spPr/>
      <dgm:t>
        <a:bodyPr/>
        <a:lstStyle/>
        <a:p>
          <a:endParaRPr lang="de-AT"/>
        </a:p>
      </dgm:t>
    </dgm:pt>
    <dgm:pt modelId="{E0FAE2B7-7474-4CC4-A022-7F3C393E4C8F}" type="pres">
      <dgm:prSet presAssocID="{3BC6CE5A-870C-4A7B-9441-BB82EB18F5B1}" presName="composite" presStyleCnt="0"/>
      <dgm:spPr/>
    </dgm:pt>
    <dgm:pt modelId="{F6426FE8-ABA5-4B82-975C-A3F3EF12693F}" type="pres">
      <dgm:prSet presAssocID="{3BC6CE5A-870C-4A7B-9441-BB82EB18F5B1}" presName="Parent1" presStyleLbl="node1" presStyleIdx="0" presStyleCnt="10" custScaleX="160309" custScaleY="108880" custLinFactX="42373" custLinFactNeighborX="100000" custLinFactNeighborY="-10028">
        <dgm:presLayoutVars>
          <dgm:chMax val="1"/>
          <dgm:chPref val="1"/>
          <dgm:bulletEnabled val="1"/>
        </dgm:presLayoutVars>
      </dgm:prSet>
      <dgm:spPr/>
      <dgm:t>
        <a:bodyPr/>
        <a:lstStyle/>
        <a:p>
          <a:endParaRPr lang="de-AT"/>
        </a:p>
      </dgm:t>
    </dgm:pt>
    <dgm:pt modelId="{0B9847F9-C88E-4B01-B7D1-97715F927207}" type="pres">
      <dgm:prSet presAssocID="{3BC6CE5A-870C-4A7B-9441-BB82EB18F5B1}" presName="Childtext1" presStyleLbl="revTx" presStyleIdx="0" presStyleCnt="5" custScaleX="65436" custScaleY="160292">
        <dgm:presLayoutVars>
          <dgm:chMax val="0"/>
          <dgm:chPref val="0"/>
          <dgm:bulletEnabled val="1"/>
        </dgm:presLayoutVars>
      </dgm:prSet>
      <dgm:spPr/>
      <dgm:t>
        <a:bodyPr/>
        <a:lstStyle/>
        <a:p>
          <a:endParaRPr lang="de-AT"/>
        </a:p>
      </dgm:t>
    </dgm:pt>
    <dgm:pt modelId="{A7A67CC6-2BF7-42B0-B564-B7A14D3634F8}" type="pres">
      <dgm:prSet presAssocID="{3BC6CE5A-870C-4A7B-9441-BB82EB18F5B1}" presName="BalanceSpacing" presStyleCnt="0"/>
      <dgm:spPr/>
    </dgm:pt>
    <dgm:pt modelId="{FBBE83D0-8438-4C23-AEA5-EC77E553143F}" type="pres">
      <dgm:prSet presAssocID="{3BC6CE5A-870C-4A7B-9441-BB82EB18F5B1}" presName="BalanceSpacing1" presStyleCnt="0"/>
      <dgm:spPr/>
    </dgm:pt>
    <dgm:pt modelId="{68B735C5-9507-41D2-AC08-30C8427E8601}" type="pres">
      <dgm:prSet presAssocID="{BB7D975A-003B-4AE9-8FDC-9404774C996B}" presName="Accent1Text" presStyleLbl="node1" presStyleIdx="1" presStyleCnt="10" custLinFactNeighborX="-38862" custLinFactNeighborY="-4585"/>
      <dgm:spPr/>
      <dgm:t>
        <a:bodyPr/>
        <a:lstStyle/>
        <a:p>
          <a:endParaRPr lang="de-AT"/>
        </a:p>
      </dgm:t>
    </dgm:pt>
    <dgm:pt modelId="{98B9E032-9000-4B29-A65A-A4EF3D401A3B}" type="pres">
      <dgm:prSet presAssocID="{BB7D975A-003B-4AE9-8FDC-9404774C996B}" presName="spaceBetweenRectangles" presStyleCnt="0"/>
      <dgm:spPr/>
    </dgm:pt>
    <dgm:pt modelId="{F0A93F90-513F-4C3A-8160-624D7D2F960C}" type="pres">
      <dgm:prSet presAssocID="{DDB41DDC-A2A3-4A66-B508-3C52FBCD56A5}" presName="composite" presStyleCnt="0"/>
      <dgm:spPr/>
    </dgm:pt>
    <dgm:pt modelId="{0B504F57-DAEF-485B-AF67-B37E5599B166}" type="pres">
      <dgm:prSet presAssocID="{DDB41DDC-A2A3-4A66-B508-3C52FBCD56A5}" presName="Parent1" presStyleLbl="node1" presStyleIdx="2" presStyleCnt="10" custScaleX="197898" custLinFactNeighborX="44758" custLinFactNeighborY="-60266">
        <dgm:presLayoutVars>
          <dgm:chMax val="1"/>
          <dgm:chPref val="1"/>
          <dgm:bulletEnabled val="1"/>
        </dgm:presLayoutVars>
      </dgm:prSet>
      <dgm:spPr/>
      <dgm:t>
        <a:bodyPr/>
        <a:lstStyle/>
        <a:p>
          <a:endParaRPr lang="de-AT"/>
        </a:p>
      </dgm:t>
    </dgm:pt>
    <dgm:pt modelId="{52D6B7A0-51EB-4433-8370-5BBAAB5ADEB4}" type="pres">
      <dgm:prSet presAssocID="{DDB41DDC-A2A3-4A66-B508-3C52FBCD56A5}" presName="Childtext1" presStyleLbl="revTx" presStyleIdx="1" presStyleCnt="5">
        <dgm:presLayoutVars>
          <dgm:chMax val="0"/>
          <dgm:chPref val="0"/>
          <dgm:bulletEnabled val="1"/>
        </dgm:presLayoutVars>
      </dgm:prSet>
      <dgm:spPr/>
    </dgm:pt>
    <dgm:pt modelId="{B01783D6-4C99-41E1-B9A7-57D50F52D6FE}" type="pres">
      <dgm:prSet presAssocID="{DDB41DDC-A2A3-4A66-B508-3C52FBCD56A5}" presName="BalanceSpacing" presStyleCnt="0"/>
      <dgm:spPr/>
    </dgm:pt>
    <dgm:pt modelId="{98627FA0-776E-4FB8-865E-E0C2CFA15484}" type="pres">
      <dgm:prSet presAssocID="{DDB41DDC-A2A3-4A66-B508-3C52FBCD56A5}" presName="BalanceSpacing1" presStyleCnt="0"/>
      <dgm:spPr/>
    </dgm:pt>
    <dgm:pt modelId="{D6054A20-FD11-40E3-AB85-1982186A267C}" type="pres">
      <dgm:prSet presAssocID="{0070A5AC-C57F-4121-B97E-C8AA226289F3}" presName="Accent1Text" presStyleLbl="node1" presStyleIdx="3" presStyleCnt="10" custScaleX="117709" custLinFactNeighborX="34774" custLinFactNeighborY="7517"/>
      <dgm:spPr/>
      <dgm:t>
        <a:bodyPr/>
        <a:lstStyle/>
        <a:p>
          <a:endParaRPr lang="de-AT"/>
        </a:p>
      </dgm:t>
    </dgm:pt>
    <dgm:pt modelId="{F469097D-24BB-402E-B353-CD4903D5869A}" type="pres">
      <dgm:prSet presAssocID="{0070A5AC-C57F-4121-B97E-C8AA226289F3}" presName="spaceBetweenRectangles" presStyleCnt="0"/>
      <dgm:spPr/>
    </dgm:pt>
    <dgm:pt modelId="{71FC5A88-A8E3-46F9-8D98-ACD9273E829A}" type="pres">
      <dgm:prSet presAssocID="{C9CF5954-135E-481C-8C65-77A1C4A39BC3}" presName="composite" presStyleCnt="0"/>
      <dgm:spPr/>
    </dgm:pt>
    <dgm:pt modelId="{22769294-2B11-43E0-B816-8C5C79C6A82B}" type="pres">
      <dgm:prSet presAssocID="{C9CF5954-135E-481C-8C65-77A1C4A39BC3}" presName="Parent1" presStyleLbl="node1" presStyleIdx="4" presStyleCnt="10" custAng="746637" custScaleX="214461" custLinFactNeighborX="15200" custLinFactNeighborY="-12571">
        <dgm:presLayoutVars>
          <dgm:chMax val="1"/>
          <dgm:chPref val="1"/>
          <dgm:bulletEnabled val="1"/>
        </dgm:presLayoutVars>
      </dgm:prSet>
      <dgm:spPr/>
      <dgm:t>
        <a:bodyPr/>
        <a:lstStyle/>
        <a:p>
          <a:endParaRPr lang="de-AT"/>
        </a:p>
      </dgm:t>
    </dgm:pt>
    <dgm:pt modelId="{CE4B1E69-F0D8-413A-9256-B1CD48A49FDF}" type="pres">
      <dgm:prSet presAssocID="{C9CF5954-135E-481C-8C65-77A1C4A39BC3}" presName="Childtext1" presStyleLbl="revTx" presStyleIdx="2" presStyleCnt="5">
        <dgm:presLayoutVars>
          <dgm:chMax val="0"/>
          <dgm:chPref val="0"/>
          <dgm:bulletEnabled val="1"/>
        </dgm:presLayoutVars>
      </dgm:prSet>
      <dgm:spPr/>
    </dgm:pt>
    <dgm:pt modelId="{6B5651C8-D77F-4333-B475-A4857643A913}" type="pres">
      <dgm:prSet presAssocID="{C9CF5954-135E-481C-8C65-77A1C4A39BC3}" presName="BalanceSpacing" presStyleCnt="0"/>
      <dgm:spPr/>
    </dgm:pt>
    <dgm:pt modelId="{47962A62-0C22-489B-B6AB-69677401025F}" type="pres">
      <dgm:prSet presAssocID="{C9CF5954-135E-481C-8C65-77A1C4A39BC3}" presName="BalanceSpacing1" presStyleCnt="0"/>
      <dgm:spPr/>
    </dgm:pt>
    <dgm:pt modelId="{91E1C361-013A-4A02-BF33-3DF23E881702}" type="pres">
      <dgm:prSet presAssocID="{029D2C1C-DFC4-4993-AE0B-2984BF6EF793}" presName="Accent1Text" presStyleLbl="node1" presStyleIdx="5" presStyleCnt="10" custLinFactNeighborX="34941" custLinFactNeighborY="-86171"/>
      <dgm:spPr/>
      <dgm:t>
        <a:bodyPr/>
        <a:lstStyle/>
        <a:p>
          <a:endParaRPr lang="de-AT"/>
        </a:p>
      </dgm:t>
    </dgm:pt>
    <dgm:pt modelId="{5E20EC2B-5791-4DB6-A61E-79C2C083D541}" type="pres">
      <dgm:prSet presAssocID="{029D2C1C-DFC4-4993-AE0B-2984BF6EF793}" presName="spaceBetweenRectangles" presStyleCnt="0"/>
      <dgm:spPr/>
    </dgm:pt>
    <dgm:pt modelId="{E109B31C-D41A-4A5E-836E-2D46292EF06C}" type="pres">
      <dgm:prSet presAssocID="{384175B3-6EFF-4D7C-897C-BDFFA6361C72}" presName="composite" presStyleCnt="0"/>
      <dgm:spPr/>
    </dgm:pt>
    <dgm:pt modelId="{FE426A0E-0398-438B-AA26-F7CC27FF6E39}" type="pres">
      <dgm:prSet presAssocID="{384175B3-6EFF-4D7C-897C-BDFFA6361C72}" presName="Parent1" presStyleLbl="node1" presStyleIdx="6" presStyleCnt="10" custScaleX="204701" custScaleY="161769" custLinFactNeighborX="-43790" custLinFactNeighborY="-47442">
        <dgm:presLayoutVars>
          <dgm:chMax val="1"/>
          <dgm:chPref val="1"/>
          <dgm:bulletEnabled val="1"/>
        </dgm:presLayoutVars>
      </dgm:prSet>
      <dgm:spPr/>
      <dgm:t>
        <a:bodyPr/>
        <a:lstStyle/>
        <a:p>
          <a:endParaRPr lang="de-AT"/>
        </a:p>
      </dgm:t>
    </dgm:pt>
    <dgm:pt modelId="{2F90C6DA-5F46-4F5F-93AC-7AD7010D92E4}" type="pres">
      <dgm:prSet presAssocID="{384175B3-6EFF-4D7C-897C-BDFFA6361C72}" presName="Childtext1" presStyleLbl="revTx" presStyleIdx="3" presStyleCnt="5">
        <dgm:presLayoutVars>
          <dgm:chMax val="0"/>
          <dgm:chPref val="0"/>
          <dgm:bulletEnabled val="1"/>
        </dgm:presLayoutVars>
      </dgm:prSet>
      <dgm:spPr/>
      <dgm:t>
        <a:bodyPr/>
        <a:lstStyle/>
        <a:p>
          <a:endParaRPr lang="de-AT"/>
        </a:p>
      </dgm:t>
    </dgm:pt>
    <dgm:pt modelId="{13820721-E80C-4B53-A56D-AFED9EE4E52B}" type="pres">
      <dgm:prSet presAssocID="{384175B3-6EFF-4D7C-897C-BDFFA6361C72}" presName="BalanceSpacing" presStyleCnt="0"/>
      <dgm:spPr/>
    </dgm:pt>
    <dgm:pt modelId="{41395E4E-459A-4256-ABA2-EE9820554887}" type="pres">
      <dgm:prSet presAssocID="{384175B3-6EFF-4D7C-897C-BDFFA6361C72}" presName="BalanceSpacing1" presStyleCnt="0"/>
      <dgm:spPr/>
    </dgm:pt>
    <dgm:pt modelId="{BEF5A50F-6577-40C2-8086-5D12DAC5D356}" type="pres">
      <dgm:prSet presAssocID="{006EF89D-F267-4CB5-8860-2C6426BBDA9E}" presName="Accent1Text" presStyleLbl="node1" presStyleIdx="7" presStyleCnt="10" custAng="20592725" custScaleX="218292" custLinFactNeighborX="-33051" custLinFactNeighborY="-12333"/>
      <dgm:spPr/>
      <dgm:t>
        <a:bodyPr/>
        <a:lstStyle/>
        <a:p>
          <a:endParaRPr lang="de-AT"/>
        </a:p>
      </dgm:t>
    </dgm:pt>
    <dgm:pt modelId="{D68B84DE-AE30-420B-BBB3-75DE0FCC0EE9}" type="pres">
      <dgm:prSet presAssocID="{006EF89D-F267-4CB5-8860-2C6426BBDA9E}" presName="spaceBetweenRectangles" presStyleCnt="0"/>
      <dgm:spPr/>
    </dgm:pt>
    <dgm:pt modelId="{472122AC-8E86-4BA0-9EF0-E2987B973635}" type="pres">
      <dgm:prSet presAssocID="{6615A2E7-7243-4477-ACFE-F3BB81EB586F}" presName="composite" presStyleCnt="0"/>
      <dgm:spPr/>
    </dgm:pt>
    <dgm:pt modelId="{B79BB718-2851-4972-A587-B7AB0420F00A}" type="pres">
      <dgm:prSet presAssocID="{6615A2E7-7243-4477-ACFE-F3BB81EB586F}" presName="Parent1" presStyleLbl="node1" presStyleIdx="8" presStyleCnt="10" custScaleX="165061" custScaleY="105022" custLinFactNeighborX="64891" custLinFactNeighborY="-66968">
        <dgm:presLayoutVars>
          <dgm:chMax val="1"/>
          <dgm:chPref val="1"/>
          <dgm:bulletEnabled val="1"/>
        </dgm:presLayoutVars>
      </dgm:prSet>
      <dgm:spPr/>
      <dgm:t>
        <a:bodyPr/>
        <a:lstStyle/>
        <a:p>
          <a:endParaRPr lang="de-AT"/>
        </a:p>
      </dgm:t>
    </dgm:pt>
    <dgm:pt modelId="{206400ED-B7F2-46C4-9F6D-1A49162E1DE0}" type="pres">
      <dgm:prSet presAssocID="{6615A2E7-7243-4477-ACFE-F3BB81EB586F}" presName="Childtext1" presStyleLbl="revTx" presStyleIdx="4" presStyleCnt="5" custLinFactNeighborX="30667" custLinFactNeighborY="-17312">
        <dgm:presLayoutVars>
          <dgm:chMax val="0"/>
          <dgm:chPref val="0"/>
          <dgm:bulletEnabled val="1"/>
        </dgm:presLayoutVars>
      </dgm:prSet>
      <dgm:spPr/>
      <dgm:t>
        <a:bodyPr/>
        <a:lstStyle/>
        <a:p>
          <a:endParaRPr lang="de-AT"/>
        </a:p>
      </dgm:t>
    </dgm:pt>
    <dgm:pt modelId="{FFE86507-48A6-45D7-9232-EB021EB8B3A3}" type="pres">
      <dgm:prSet presAssocID="{6615A2E7-7243-4477-ACFE-F3BB81EB586F}" presName="BalanceSpacing" presStyleCnt="0"/>
      <dgm:spPr/>
    </dgm:pt>
    <dgm:pt modelId="{835DB8F0-CEDC-4795-B428-BA88E20F1577}" type="pres">
      <dgm:prSet presAssocID="{6615A2E7-7243-4477-ACFE-F3BB81EB586F}" presName="BalanceSpacing1" presStyleCnt="0"/>
      <dgm:spPr/>
    </dgm:pt>
    <dgm:pt modelId="{DB397288-92F0-43DB-8AA5-3DED704F5FB5}" type="pres">
      <dgm:prSet presAssocID="{B0C17A81-5BCB-4C24-A4EF-434564C49D89}" presName="Accent1Text" presStyleLbl="node1" presStyleIdx="9" presStyleCnt="10" custScaleX="147226" custLinFactNeighborX="15651" custLinFactNeighborY="-39580"/>
      <dgm:spPr/>
      <dgm:t>
        <a:bodyPr/>
        <a:lstStyle/>
        <a:p>
          <a:endParaRPr lang="de-AT"/>
        </a:p>
      </dgm:t>
    </dgm:pt>
  </dgm:ptLst>
  <dgm:cxnLst>
    <dgm:cxn modelId="{FA9B12A5-0FC4-4DA1-917B-66162032A9C2}" type="presOf" srcId="{BB7D975A-003B-4AE9-8FDC-9404774C996B}" destId="{68B735C5-9507-41D2-AC08-30C8427E8601}" srcOrd="0" destOrd="0" presId="urn:microsoft.com/office/officeart/2008/layout/AlternatingHexagons"/>
    <dgm:cxn modelId="{E99A4756-2722-4ECF-B7F7-FBD1C37303FC}" type="presOf" srcId="{006EF89D-F267-4CB5-8860-2C6426BBDA9E}" destId="{BEF5A50F-6577-40C2-8086-5D12DAC5D356}" srcOrd="0" destOrd="0" presId="urn:microsoft.com/office/officeart/2008/layout/AlternatingHexagons"/>
    <dgm:cxn modelId="{EB8D4C0F-4974-497F-9CBB-0E992E9824C8}" type="presOf" srcId="{B0C17A81-5BCB-4C24-A4EF-434564C49D89}" destId="{DB397288-92F0-43DB-8AA5-3DED704F5FB5}" srcOrd="0" destOrd="0" presId="urn:microsoft.com/office/officeart/2008/layout/AlternatingHexagons"/>
    <dgm:cxn modelId="{9E92D27D-BB85-4B8A-BF0B-0B21DC9760F8}" type="presOf" srcId="{0070A5AC-C57F-4121-B97E-C8AA226289F3}" destId="{D6054A20-FD11-40E3-AB85-1982186A267C}" srcOrd="0" destOrd="0" presId="urn:microsoft.com/office/officeart/2008/layout/AlternatingHexagons"/>
    <dgm:cxn modelId="{54B4EFE8-0AB0-401D-A78D-D5177F3605CD}" type="presOf" srcId="{029D2C1C-DFC4-4993-AE0B-2984BF6EF793}" destId="{91E1C361-013A-4A02-BF33-3DF23E881702}" srcOrd="0" destOrd="0" presId="urn:microsoft.com/office/officeart/2008/layout/AlternatingHexagons"/>
    <dgm:cxn modelId="{85F8F344-2409-4FF1-A2C2-3F3F103ABD7F}" type="presOf" srcId="{3BC6CE5A-870C-4A7B-9441-BB82EB18F5B1}" destId="{F6426FE8-ABA5-4B82-975C-A3F3EF12693F}" srcOrd="0" destOrd="0" presId="urn:microsoft.com/office/officeart/2008/layout/AlternatingHexagons"/>
    <dgm:cxn modelId="{4E4CE45B-B627-4527-9544-F5ADF49F478D}" type="presOf" srcId="{6615A2E7-7243-4477-ACFE-F3BB81EB586F}" destId="{B79BB718-2851-4972-A587-B7AB0420F00A}" srcOrd="0" destOrd="0" presId="urn:microsoft.com/office/officeart/2008/layout/AlternatingHexagons"/>
    <dgm:cxn modelId="{F4FE9738-63B9-436C-92AB-A2ED91BB3556}" type="presOf" srcId="{D502C043-81E1-457C-AEA1-456236E89494}" destId="{834216B7-EA72-4F50-8EA7-F0457DD13244}" srcOrd="0" destOrd="0" presId="urn:microsoft.com/office/officeart/2008/layout/AlternatingHexagons"/>
    <dgm:cxn modelId="{1203F051-353B-4F03-B3B1-C80AB54D29F3}" type="presOf" srcId="{384175B3-6EFF-4D7C-897C-BDFFA6361C72}" destId="{FE426A0E-0398-438B-AA26-F7CC27FF6E39}" srcOrd="0" destOrd="0" presId="urn:microsoft.com/office/officeart/2008/layout/AlternatingHexagons"/>
    <dgm:cxn modelId="{39465CDB-0082-4E02-86BB-FDDE2ABFFBFD}" srcId="{D502C043-81E1-457C-AEA1-456236E89494}" destId="{384175B3-6EFF-4D7C-897C-BDFFA6361C72}" srcOrd="3" destOrd="0" parTransId="{FF60C388-B713-456D-BBFC-B764B4C1B9C3}" sibTransId="{006EF89D-F267-4CB5-8860-2C6426BBDA9E}"/>
    <dgm:cxn modelId="{E6F46624-C966-4204-B687-CB1A9A60B2FB}" type="presOf" srcId="{DDB41DDC-A2A3-4A66-B508-3C52FBCD56A5}" destId="{0B504F57-DAEF-485B-AF67-B37E5599B166}" srcOrd="0" destOrd="0" presId="urn:microsoft.com/office/officeart/2008/layout/AlternatingHexagons"/>
    <dgm:cxn modelId="{48EF81F6-8E7F-4E37-9282-8CC77303DA4F}" srcId="{D502C043-81E1-457C-AEA1-456236E89494}" destId="{DDB41DDC-A2A3-4A66-B508-3C52FBCD56A5}" srcOrd="1" destOrd="0" parTransId="{E3A47F35-4766-47D0-A205-F1E0FB3CBD40}" sibTransId="{0070A5AC-C57F-4121-B97E-C8AA226289F3}"/>
    <dgm:cxn modelId="{A9444CC2-C3ED-49B2-8D58-36B28F3AA37B}" srcId="{D502C043-81E1-457C-AEA1-456236E89494}" destId="{C9CF5954-135E-481C-8C65-77A1C4A39BC3}" srcOrd="2" destOrd="0" parTransId="{D0A457CB-6353-4D69-A970-3A7FB9948B72}" sibTransId="{029D2C1C-DFC4-4993-AE0B-2984BF6EF793}"/>
    <dgm:cxn modelId="{39B6B9AD-F7A1-4122-8D03-22EA28975764}" srcId="{D502C043-81E1-457C-AEA1-456236E89494}" destId="{3BC6CE5A-870C-4A7B-9441-BB82EB18F5B1}" srcOrd="0" destOrd="0" parTransId="{71A9A0E5-3731-4FC5-A7FF-6AC8E43F6842}" sibTransId="{BB7D975A-003B-4AE9-8FDC-9404774C996B}"/>
    <dgm:cxn modelId="{774945BD-29E1-410A-BDC7-558E227AB7A1}" srcId="{D502C043-81E1-457C-AEA1-456236E89494}" destId="{6615A2E7-7243-4477-ACFE-F3BB81EB586F}" srcOrd="4" destOrd="0" parTransId="{75019D5F-B1E6-4B38-AB32-55E609785903}" sibTransId="{B0C17A81-5BCB-4C24-A4EF-434564C49D89}"/>
    <dgm:cxn modelId="{ED5AC23D-7CB2-435C-B85E-E120B2F7E231}" type="presOf" srcId="{C9CF5954-135E-481C-8C65-77A1C4A39BC3}" destId="{22769294-2B11-43E0-B816-8C5C79C6A82B}" srcOrd="0" destOrd="0" presId="urn:microsoft.com/office/officeart/2008/layout/AlternatingHexagons"/>
    <dgm:cxn modelId="{93E9C00B-D051-448F-810A-CEBF48D359F1}" type="presParOf" srcId="{834216B7-EA72-4F50-8EA7-F0457DD13244}" destId="{E0FAE2B7-7474-4CC4-A022-7F3C393E4C8F}" srcOrd="0" destOrd="0" presId="urn:microsoft.com/office/officeart/2008/layout/AlternatingHexagons"/>
    <dgm:cxn modelId="{27F8C368-E78C-4890-98F1-D3826C875FE0}" type="presParOf" srcId="{E0FAE2B7-7474-4CC4-A022-7F3C393E4C8F}" destId="{F6426FE8-ABA5-4B82-975C-A3F3EF12693F}" srcOrd="0" destOrd="0" presId="urn:microsoft.com/office/officeart/2008/layout/AlternatingHexagons"/>
    <dgm:cxn modelId="{EA59CCF5-920E-417C-9CC7-F5A0F04E5ECF}" type="presParOf" srcId="{E0FAE2B7-7474-4CC4-A022-7F3C393E4C8F}" destId="{0B9847F9-C88E-4B01-B7D1-97715F927207}" srcOrd="1" destOrd="0" presId="urn:microsoft.com/office/officeart/2008/layout/AlternatingHexagons"/>
    <dgm:cxn modelId="{71183A1C-1CC3-4D0B-B711-DD2045BF9A13}" type="presParOf" srcId="{E0FAE2B7-7474-4CC4-A022-7F3C393E4C8F}" destId="{A7A67CC6-2BF7-42B0-B564-B7A14D3634F8}" srcOrd="2" destOrd="0" presId="urn:microsoft.com/office/officeart/2008/layout/AlternatingHexagons"/>
    <dgm:cxn modelId="{2F43BF94-CA88-4A48-88A9-131AEC2B3804}" type="presParOf" srcId="{E0FAE2B7-7474-4CC4-A022-7F3C393E4C8F}" destId="{FBBE83D0-8438-4C23-AEA5-EC77E553143F}" srcOrd="3" destOrd="0" presId="urn:microsoft.com/office/officeart/2008/layout/AlternatingHexagons"/>
    <dgm:cxn modelId="{15CE059C-36C0-4F9D-91A7-04DC84635A8F}" type="presParOf" srcId="{E0FAE2B7-7474-4CC4-A022-7F3C393E4C8F}" destId="{68B735C5-9507-41D2-AC08-30C8427E8601}" srcOrd="4" destOrd="0" presId="urn:microsoft.com/office/officeart/2008/layout/AlternatingHexagons"/>
    <dgm:cxn modelId="{BE914ED8-0C25-435D-AAEA-8607A8F103C7}" type="presParOf" srcId="{834216B7-EA72-4F50-8EA7-F0457DD13244}" destId="{98B9E032-9000-4B29-A65A-A4EF3D401A3B}" srcOrd="1" destOrd="0" presId="urn:microsoft.com/office/officeart/2008/layout/AlternatingHexagons"/>
    <dgm:cxn modelId="{B55936E7-F193-4835-85DC-F0F61AA958BC}" type="presParOf" srcId="{834216B7-EA72-4F50-8EA7-F0457DD13244}" destId="{F0A93F90-513F-4C3A-8160-624D7D2F960C}" srcOrd="2" destOrd="0" presId="urn:microsoft.com/office/officeart/2008/layout/AlternatingHexagons"/>
    <dgm:cxn modelId="{D46CC1E1-05E7-4573-A44A-4FDDABC435B5}" type="presParOf" srcId="{F0A93F90-513F-4C3A-8160-624D7D2F960C}" destId="{0B504F57-DAEF-485B-AF67-B37E5599B166}" srcOrd="0" destOrd="0" presId="urn:microsoft.com/office/officeart/2008/layout/AlternatingHexagons"/>
    <dgm:cxn modelId="{AE7A7E1D-B14B-4B7A-975C-DA7E1C480BBE}" type="presParOf" srcId="{F0A93F90-513F-4C3A-8160-624D7D2F960C}" destId="{52D6B7A0-51EB-4433-8370-5BBAAB5ADEB4}" srcOrd="1" destOrd="0" presId="urn:microsoft.com/office/officeart/2008/layout/AlternatingHexagons"/>
    <dgm:cxn modelId="{CA24CEFA-DA87-46B6-BC95-D2B4E8A004E5}" type="presParOf" srcId="{F0A93F90-513F-4C3A-8160-624D7D2F960C}" destId="{B01783D6-4C99-41E1-B9A7-57D50F52D6FE}" srcOrd="2" destOrd="0" presId="urn:microsoft.com/office/officeart/2008/layout/AlternatingHexagons"/>
    <dgm:cxn modelId="{3CA82763-A295-460E-8C00-460208C8D5CD}" type="presParOf" srcId="{F0A93F90-513F-4C3A-8160-624D7D2F960C}" destId="{98627FA0-776E-4FB8-865E-E0C2CFA15484}" srcOrd="3" destOrd="0" presId="urn:microsoft.com/office/officeart/2008/layout/AlternatingHexagons"/>
    <dgm:cxn modelId="{F767E3E1-A92B-49F4-A37B-1F4625151ABF}" type="presParOf" srcId="{F0A93F90-513F-4C3A-8160-624D7D2F960C}" destId="{D6054A20-FD11-40E3-AB85-1982186A267C}" srcOrd="4" destOrd="0" presId="urn:microsoft.com/office/officeart/2008/layout/AlternatingHexagons"/>
    <dgm:cxn modelId="{6924CDB3-54BD-4A27-93E7-3DA664E4FAD1}" type="presParOf" srcId="{834216B7-EA72-4F50-8EA7-F0457DD13244}" destId="{F469097D-24BB-402E-B353-CD4903D5869A}" srcOrd="3" destOrd="0" presId="urn:microsoft.com/office/officeart/2008/layout/AlternatingHexagons"/>
    <dgm:cxn modelId="{A78E4E7F-83FD-4D80-84D7-6C90D7826ED8}" type="presParOf" srcId="{834216B7-EA72-4F50-8EA7-F0457DD13244}" destId="{71FC5A88-A8E3-46F9-8D98-ACD9273E829A}" srcOrd="4" destOrd="0" presId="urn:microsoft.com/office/officeart/2008/layout/AlternatingHexagons"/>
    <dgm:cxn modelId="{2068A4A0-D048-4DF4-BCFD-2870360C65A1}" type="presParOf" srcId="{71FC5A88-A8E3-46F9-8D98-ACD9273E829A}" destId="{22769294-2B11-43E0-B816-8C5C79C6A82B}" srcOrd="0" destOrd="0" presId="urn:microsoft.com/office/officeart/2008/layout/AlternatingHexagons"/>
    <dgm:cxn modelId="{98C2B392-708B-4D07-97CF-54554DF419AD}" type="presParOf" srcId="{71FC5A88-A8E3-46F9-8D98-ACD9273E829A}" destId="{CE4B1E69-F0D8-413A-9256-B1CD48A49FDF}" srcOrd="1" destOrd="0" presId="urn:microsoft.com/office/officeart/2008/layout/AlternatingHexagons"/>
    <dgm:cxn modelId="{97A5AE2B-EF77-4A15-AD53-9C7E756792E3}" type="presParOf" srcId="{71FC5A88-A8E3-46F9-8D98-ACD9273E829A}" destId="{6B5651C8-D77F-4333-B475-A4857643A913}" srcOrd="2" destOrd="0" presId="urn:microsoft.com/office/officeart/2008/layout/AlternatingHexagons"/>
    <dgm:cxn modelId="{CE67735C-96C9-45A9-8B30-150F528C653F}" type="presParOf" srcId="{71FC5A88-A8E3-46F9-8D98-ACD9273E829A}" destId="{47962A62-0C22-489B-B6AB-69677401025F}" srcOrd="3" destOrd="0" presId="urn:microsoft.com/office/officeart/2008/layout/AlternatingHexagons"/>
    <dgm:cxn modelId="{FCF90791-8ED6-429F-ADF2-43A03C2FAF17}" type="presParOf" srcId="{71FC5A88-A8E3-46F9-8D98-ACD9273E829A}" destId="{91E1C361-013A-4A02-BF33-3DF23E881702}" srcOrd="4" destOrd="0" presId="urn:microsoft.com/office/officeart/2008/layout/AlternatingHexagons"/>
    <dgm:cxn modelId="{0D37FAC6-6BDC-43D8-8F0D-82F025C6DF19}" type="presParOf" srcId="{834216B7-EA72-4F50-8EA7-F0457DD13244}" destId="{5E20EC2B-5791-4DB6-A61E-79C2C083D541}" srcOrd="5" destOrd="0" presId="urn:microsoft.com/office/officeart/2008/layout/AlternatingHexagons"/>
    <dgm:cxn modelId="{CC91F767-04BF-49D2-87A2-9FC0E7B05F27}" type="presParOf" srcId="{834216B7-EA72-4F50-8EA7-F0457DD13244}" destId="{E109B31C-D41A-4A5E-836E-2D46292EF06C}" srcOrd="6" destOrd="0" presId="urn:microsoft.com/office/officeart/2008/layout/AlternatingHexagons"/>
    <dgm:cxn modelId="{0CADA0C7-5FFD-40DD-AAE0-5C218943E703}" type="presParOf" srcId="{E109B31C-D41A-4A5E-836E-2D46292EF06C}" destId="{FE426A0E-0398-438B-AA26-F7CC27FF6E39}" srcOrd="0" destOrd="0" presId="urn:microsoft.com/office/officeart/2008/layout/AlternatingHexagons"/>
    <dgm:cxn modelId="{A49E391E-850E-43FF-AF5F-CDDE78AE542F}" type="presParOf" srcId="{E109B31C-D41A-4A5E-836E-2D46292EF06C}" destId="{2F90C6DA-5F46-4F5F-93AC-7AD7010D92E4}" srcOrd="1" destOrd="0" presId="urn:microsoft.com/office/officeart/2008/layout/AlternatingHexagons"/>
    <dgm:cxn modelId="{605D7EB8-8353-4010-8C4B-08D5535E356D}" type="presParOf" srcId="{E109B31C-D41A-4A5E-836E-2D46292EF06C}" destId="{13820721-E80C-4B53-A56D-AFED9EE4E52B}" srcOrd="2" destOrd="0" presId="urn:microsoft.com/office/officeart/2008/layout/AlternatingHexagons"/>
    <dgm:cxn modelId="{6EC1D444-03B8-4273-9B48-A9E645AFB996}" type="presParOf" srcId="{E109B31C-D41A-4A5E-836E-2D46292EF06C}" destId="{41395E4E-459A-4256-ABA2-EE9820554887}" srcOrd="3" destOrd="0" presId="urn:microsoft.com/office/officeart/2008/layout/AlternatingHexagons"/>
    <dgm:cxn modelId="{DC7EC6EC-ACC4-4294-BCAF-7B8A010941CC}" type="presParOf" srcId="{E109B31C-D41A-4A5E-836E-2D46292EF06C}" destId="{BEF5A50F-6577-40C2-8086-5D12DAC5D356}" srcOrd="4" destOrd="0" presId="urn:microsoft.com/office/officeart/2008/layout/AlternatingHexagons"/>
    <dgm:cxn modelId="{5F3CD7F6-1F4C-48C4-9F27-92DBA85131F3}" type="presParOf" srcId="{834216B7-EA72-4F50-8EA7-F0457DD13244}" destId="{D68B84DE-AE30-420B-BBB3-75DE0FCC0EE9}" srcOrd="7" destOrd="0" presId="urn:microsoft.com/office/officeart/2008/layout/AlternatingHexagons"/>
    <dgm:cxn modelId="{A3482167-8A91-4645-8649-4F56833239DB}" type="presParOf" srcId="{834216B7-EA72-4F50-8EA7-F0457DD13244}" destId="{472122AC-8E86-4BA0-9EF0-E2987B973635}" srcOrd="8" destOrd="0" presId="urn:microsoft.com/office/officeart/2008/layout/AlternatingHexagons"/>
    <dgm:cxn modelId="{F39E4C0C-4320-484D-9298-132AC6226D09}" type="presParOf" srcId="{472122AC-8E86-4BA0-9EF0-E2987B973635}" destId="{B79BB718-2851-4972-A587-B7AB0420F00A}" srcOrd="0" destOrd="0" presId="urn:microsoft.com/office/officeart/2008/layout/AlternatingHexagons"/>
    <dgm:cxn modelId="{0321FAE0-D919-45D3-9370-490D9DDDEA4B}" type="presParOf" srcId="{472122AC-8E86-4BA0-9EF0-E2987B973635}" destId="{206400ED-B7F2-46C4-9F6D-1A49162E1DE0}" srcOrd="1" destOrd="0" presId="urn:microsoft.com/office/officeart/2008/layout/AlternatingHexagons"/>
    <dgm:cxn modelId="{2F375F9E-36E4-4BF1-AAE6-B412B80C8B3D}" type="presParOf" srcId="{472122AC-8E86-4BA0-9EF0-E2987B973635}" destId="{FFE86507-48A6-45D7-9232-EB021EB8B3A3}" srcOrd="2" destOrd="0" presId="urn:microsoft.com/office/officeart/2008/layout/AlternatingHexagons"/>
    <dgm:cxn modelId="{F294FF87-3134-4426-84ED-AFE05263CE9D}" type="presParOf" srcId="{472122AC-8E86-4BA0-9EF0-E2987B973635}" destId="{835DB8F0-CEDC-4795-B428-BA88E20F1577}" srcOrd="3" destOrd="0" presId="urn:microsoft.com/office/officeart/2008/layout/AlternatingHexagons"/>
    <dgm:cxn modelId="{4D951CE1-82B9-4CBA-ABA3-7644AB3D40C7}" type="presParOf" srcId="{472122AC-8E86-4BA0-9EF0-E2987B973635}" destId="{DB397288-92F0-43DB-8AA5-3DED704F5FB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6EF15-E14B-43AA-AF49-005048F203CB}">
      <dsp:nvSpPr>
        <dsp:cNvPr id="0" name=""/>
        <dsp:cNvSpPr/>
      </dsp:nvSpPr>
      <dsp:spPr>
        <a:xfrm>
          <a:off x="1810334" y="1150789"/>
          <a:ext cx="1406521" cy="1406521"/>
        </a:xfrm>
        <a:prstGeom prst="gear9">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AT" sz="1600" kern="1200" dirty="0" smtClean="0"/>
            <a:t>Attachés</a:t>
          </a:r>
          <a:endParaRPr lang="de-AT" sz="1600" kern="1200" dirty="0"/>
        </a:p>
      </dsp:txBody>
      <dsp:txXfrm>
        <a:off x="2093107" y="1480260"/>
        <a:ext cx="840975" cy="722981"/>
      </dsp:txXfrm>
    </dsp:sp>
    <dsp:sp modelId="{9FD67449-C764-41FB-8EC8-16A72D771C8E}">
      <dsp:nvSpPr>
        <dsp:cNvPr id="0" name=""/>
        <dsp:cNvSpPr/>
      </dsp:nvSpPr>
      <dsp:spPr>
        <a:xfrm>
          <a:off x="880941" y="818339"/>
          <a:ext cx="1245031" cy="1022924"/>
        </a:xfrm>
        <a:prstGeom prst="gear6">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noProof="0" dirty="0" smtClean="0"/>
            <a:t>Am-</a:t>
          </a:r>
          <a:r>
            <a:rPr lang="en-GB" sz="1000" kern="1200" noProof="0" dirty="0" err="1" smtClean="0"/>
            <a:t>bassadors</a:t>
          </a:r>
          <a:endParaRPr lang="en-GB" sz="1000" kern="1200" noProof="0" dirty="0"/>
        </a:p>
      </dsp:txBody>
      <dsp:txXfrm>
        <a:off x="1170751" y="1077420"/>
        <a:ext cx="665411" cy="504762"/>
      </dsp:txXfrm>
    </dsp:sp>
    <dsp:sp modelId="{3A686AC7-A399-4437-9B31-C1D0B1781C44}">
      <dsp:nvSpPr>
        <dsp:cNvPr id="0" name=""/>
        <dsp:cNvSpPr/>
      </dsp:nvSpPr>
      <dsp:spPr>
        <a:xfrm rot="20700000">
          <a:off x="1534188" y="163494"/>
          <a:ext cx="1002257" cy="1002257"/>
        </a:xfrm>
        <a:prstGeom prst="gear6">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AT" sz="1000" kern="1200" dirty="0" smtClean="0"/>
            <a:t>Ministers</a:t>
          </a:r>
          <a:endParaRPr lang="de-AT" sz="1000" kern="1200" dirty="0"/>
        </a:p>
      </dsp:txBody>
      <dsp:txXfrm rot="-20700000">
        <a:off x="1754012" y="383318"/>
        <a:ext cx="562608" cy="562608"/>
      </dsp:txXfrm>
    </dsp:sp>
    <dsp:sp modelId="{170A7773-C96C-46B8-A90B-097291E3D0E5}">
      <dsp:nvSpPr>
        <dsp:cNvPr id="0" name=""/>
        <dsp:cNvSpPr/>
      </dsp:nvSpPr>
      <dsp:spPr>
        <a:xfrm>
          <a:off x="1685176" y="948042"/>
          <a:ext cx="1800346" cy="1800346"/>
        </a:xfrm>
        <a:prstGeom prst="circularArrow">
          <a:avLst>
            <a:gd name="adj1" fmla="val 4687"/>
            <a:gd name="adj2" fmla="val 299029"/>
            <a:gd name="adj3" fmla="val 2457691"/>
            <a:gd name="adj4" fmla="val 1599354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83E86-66EE-4950-A497-FA6F0D2CE89F}">
      <dsp:nvSpPr>
        <dsp:cNvPr id="0" name=""/>
        <dsp:cNvSpPr/>
      </dsp:nvSpPr>
      <dsp:spPr>
        <a:xfrm>
          <a:off x="810837" y="599030"/>
          <a:ext cx="1308064" cy="13080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0435DB-9E54-4C83-9F57-BB3491CE33E8}">
      <dsp:nvSpPr>
        <dsp:cNvPr id="0" name=""/>
        <dsp:cNvSpPr/>
      </dsp:nvSpPr>
      <dsp:spPr>
        <a:xfrm>
          <a:off x="1312231" y="35584"/>
          <a:ext cx="1410357" cy="141035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6EF15-E14B-43AA-AF49-005048F203CB}">
      <dsp:nvSpPr>
        <dsp:cNvPr id="0" name=""/>
        <dsp:cNvSpPr/>
      </dsp:nvSpPr>
      <dsp:spPr>
        <a:xfrm>
          <a:off x="1810334" y="1150789"/>
          <a:ext cx="1406521" cy="1406521"/>
        </a:xfrm>
        <a:prstGeom prst="gear9">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AT" sz="1600" kern="1200" dirty="0" smtClean="0"/>
            <a:t>Attachés</a:t>
          </a:r>
          <a:endParaRPr lang="de-AT" sz="1600" kern="1200" dirty="0"/>
        </a:p>
      </dsp:txBody>
      <dsp:txXfrm>
        <a:off x="2093107" y="1480260"/>
        <a:ext cx="840975" cy="722981"/>
      </dsp:txXfrm>
    </dsp:sp>
    <dsp:sp modelId="{9FD67449-C764-41FB-8EC8-16A72D771C8E}">
      <dsp:nvSpPr>
        <dsp:cNvPr id="0" name=""/>
        <dsp:cNvSpPr/>
      </dsp:nvSpPr>
      <dsp:spPr>
        <a:xfrm>
          <a:off x="880941" y="818339"/>
          <a:ext cx="1245031" cy="1022924"/>
        </a:xfrm>
        <a:prstGeom prst="gear6">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noProof="0" dirty="0" smtClean="0"/>
            <a:t>Am-</a:t>
          </a:r>
          <a:r>
            <a:rPr lang="en-GB" sz="1000" kern="1200" noProof="0" dirty="0" err="1" smtClean="0"/>
            <a:t>bassadors</a:t>
          </a:r>
          <a:endParaRPr lang="en-GB" sz="1000" kern="1200" noProof="0" dirty="0"/>
        </a:p>
      </dsp:txBody>
      <dsp:txXfrm>
        <a:off x="1170751" y="1077420"/>
        <a:ext cx="665411" cy="504762"/>
      </dsp:txXfrm>
    </dsp:sp>
    <dsp:sp modelId="{3A686AC7-A399-4437-9B31-C1D0B1781C44}">
      <dsp:nvSpPr>
        <dsp:cNvPr id="0" name=""/>
        <dsp:cNvSpPr/>
      </dsp:nvSpPr>
      <dsp:spPr>
        <a:xfrm rot="20700000">
          <a:off x="1534188" y="163494"/>
          <a:ext cx="1002257" cy="1002257"/>
        </a:xfrm>
        <a:prstGeom prst="gear6">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AT" sz="1000" kern="1200" dirty="0" smtClean="0"/>
            <a:t>Ministers</a:t>
          </a:r>
          <a:endParaRPr lang="de-AT" sz="1000" kern="1200" dirty="0"/>
        </a:p>
      </dsp:txBody>
      <dsp:txXfrm rot="-20700000">
        <a:off x="1754012" y="383318"/>
        <a:ext cx="562608" cy="562608"/>
      </dsp:txXfrm>
    </dsp:sp>
    <dsp:sp modelId="{170A7773-C96C-46B8-A90B-097291E3D0E5}">
      <dsp:nvSpPr>
        <dsp:cNvPr id="0" name=""/>
        <dsp:cNvSpPr/>
      </dsp:nvSpPr>
      <dsp:spPr>
        <a:xfrm>
          <a:off x="1685176" y="948042"/>
          <a:ext cx="1800346" cy="1800346"/>
        </a:xfrm>
        <a:prstGeom prst="circularArrow">
          <a:avLst>
            <a:gd name="adj1" fmla="val 4687"/>
            <a:gd name="adj2" fmla="val 299029"/>
            <a:gd name="adj3" fmla="val 2457691"/>
            <a:gd name="adj4" fmla="val 1599354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83E86-66EE-4950-A497-FA6F0D2CE89F}">
      <dsp:nvSpPr>
        <dsp:cNvPr id="0" name=""/>
        <dsp:cNvSpPr/>
      </dsp:nvSpPr>
      <dsp:spPr>
        <a:xfrm>
          <a:off x="810837" y="599030"/>
          <a:ext cx="1308064" cy="13080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0435DB-9E54-4C83-9F57-BB3491CE33E8}">
      <dsp:nvSpPr>
        <dsp:cNvPr id="0" name=""/>
        <dsp:cNvSpPr/>
      </dsp:nvSpPr>
      <dsp:spPr>
        <a:xfrm>
          <a:off x="1312231" y="35584"/>
          <a:ext cx="1410357" cy="141035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26FE8-ABA5-4B82-975C-A3F3EF12693F}">
      <dsp:nvSpPr>
        <dsp:cNvPr id="0" name=""/>
        <dsp:cNvSpPr/>
      </dsp:nvSpPr>
      <dsp:spPr>
        <a:xfrm rot="5400000">
          <a:off x="2721679" y="-108853"/>
          <a:ext cx="774917" cy="99262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AT" sz="1100" kern="1200" dirty="0" smtClean="0"/>
            <a:t>BREXIT</a:t>
          </a:r>
          <a:endParaRPr lang="de-AT" sz="1100" kern="1200" dirty="0"/>
        </a:p>
      </dsp:txBody>
      <dsp:txXfrm rot="-5400000">
        <a:off x="2778263" y="129153"/>
        <a:ext cx="661750" cy="516611"/>
      </dsp:txXfrm>
    </dsp:sp>
    <dsp:sp modelId="{0B9847F9-C88E-4B01-B7D1-97715F927207}">
      <dsp:nvSpPr>
        <dsp:cNvPr id="0" name=""/>
        <dsp:cNvSpPr/>
      </dsp:nvSpPr>
      <dsp:spPr>
        <a:xfrm>
          <a:off x="2693226" y="45584"/>
          <a:ext cx="519742" cy="684495"/>
        </a:xfrm>
        <a:prstGeom prst="rect">
          <a:avLst/>
        </a:prstGeom>
        <a:noFill/>
        <a:ln>
          <a:noFill/>
        </a:ln>
        <a:effectLst/>
      </dsp:spPr>
      <dsp:style>
        <a:lnRef idx="0">
          <a:scrgbClr r="0" g="0" b="0"/>
        </a:lnRef>
        <a:fillRef idx="0">
          <a:scrgbClr r="0" g="0" b="0"/>
        </a:fillRef>
        <a:effectRef idx="0">
          <a:scrgbClr r="0" g="0" b="0"/>
        </a:effectRef>
        <a:fontRef idx="minor"/>
      </dsp:style>
    </dsp:sp>
    <dsp:sp modelId="{68B735C5-9507-41D2-AC08-30C8427E8601}">
      <dsp:nvSpPr>
        <dsp:cNvPr id="0" name=""/>
        <dsp:cNvSpPr/>
      </dsp:nvSpPr>
      <dsp:spPr>
        <a:xfrm rot="5400000">
          <a:off x="962353" y="46261"/>
          <a:ext cx="711717" cy="61919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de-AT" sz="1100" kern="1200" smtClean="0"/>
            <a:t>SDGs</a:t>
          </a:r>
          <a:endParaRPr lang="de-AT" sz="1100" kern="1200" dirty="0"/>
        </a:p>
      </dsp:txBody>
      <dsp:txXfrm rot="-5400000">
        <a:off x="1105105" y="110909"/>
        <a:ext cx="426212" cy="489899"/>
      </dsp:txXfrm>
    </dsp:sp>
    <dsp:sp modelId="{0B504F57-DAEF-485B-AF67-B37E5599B166}">
      <dsp:nvSpPr>
        <dsp:cNvPr id="0" name=""/>
        <dsp:cNvSpPr/>
      </dsp:nvSpPr>
      <dsp:spPr>
        <a:xfrm rot="5400000">
          <a:off x="1813207" y="-18072"/>
          <a:ext cx="711717" cy="1225372"/>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Defence</a:t>
          </a:r>
          <a:endParaRPr lang="en-GB" sz="1100" kern="1200" noProof="0" dirty="0"/>
        </a:p>
      </dsp:txBody>
      <dsp:txXfrm rot="-5400000">
        <a:off x="1760609" y="357376"/>
        <a:ext cx="816914" cy="474478"/>
      </dsp:txXfrm>
    </dsp:sp>
    <dsp:sp modelId="{52D6B7A0-51EB-4433-8370-5BBAAB5ADEB4}">
      <dsp:nvSpPr>
        <dsp:cNvPr id="0" name=""/>
        <dsp:cNvSpPr/>
      </dsp:nvSpPr>
      <dsp:spPr>
        <a:xfrm>
          <a:off x="788053" y="810022"/>
          <a:ext cx="768654" cy="427030"/>
        </a:xfrm>
        <a:prstGeom prst="rect">
          <a:avLst/>
        </a:prstGeom>
        <a:noFill/>
        <a:ln>
          <a:noFill/>
        </a:ln>
        <a:effectLst/>
      </dsp:spPr>
      <dsp:style>
        <a:lnRef idx="0">
          <a:scrgbClr r="0" g="0" b="0"/>
        </a:lnRef>
        <a:fillRef idx="0">
          <a:scrgbClr r="0" g="0" b="0"/>
        </a:fillRef>
        <a:effectRef idx="0">
          <a:scrgbClr r="0" g="0" b="0"/>
        </a:effectRef>
        <a:fontRef idx="minor"/>
      </dsp:style>
    </dsp:sp>
    <dsp:sp modelId="{D6054A20-FD11-40E3-AB85-1982186A267C}">
      <dsp:nvSpPr>
        <dsp:cNvPr id="0" name=""/>
        <dsp:cNvSpPr/>
      </dsp:nvSpPr>
      <dsp:spPr>
        <a:xfrm rot="5400000">
          <a:off x="2420116" y="712614"/>
          <a:ext cx="711717" cy="728847"/>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de-AT" sz="1100" kern="1200" dirty="0" smtClean="0"/>
            <a:t>Growth</a:t>
          </a:r>
          <a:endParaRPr lang="de-AT" sz="1100" kern="1200" dirty="0"/>
        </a:p>
      </dsp:txBody>
      <dsp:txXfrm rot="-5400000">
        <a:off x="2533025" y="839799"/>
        <a:ext cx="485898" cy="474478"/>
      </dsp:txXfrm>
    </dsp:sp>
    <dsp:sp modelId="{22769294-2B11-43E0-B816-8C5C79C6A82B}">
      <dsp:nvSpPr>
        <dsp:cNvPr id="0" name=""/>
        <dsp:cNvSpPr/>
      </dsp:nvSpPr>
      <dsp:spPr>
        <a:xfrm rot="6146637">
          <a:off x="1965831" y="874208"/>
          <a:ext cx="711717" cy="1327930"/>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AT" sz="1100" kern="1200" dirty="0" smtClean="0"/>
            <a:t>ERASMUS+</a:t>
          </a:r>
          <a:endParaRPr lang="de-AT" sz="1100" kern="1200" dirty="0"/>
        </a:p>
      </dsp:txBody>
      <dsp:txXfrm rot="-5400000">
        <a:off x="1879046" y="1300934"/>
        <a:ext cx="885286" cy="474478"/>
      </dsp:txXfrm>
    </dsp:sp>
    <dsp:sp modelId="{CE4B1E69-F0D8-413A-9256-B1CD48A49FDF}">
      <dsp:nvSpPr>
        <dsp:cNvPr id="0" name=""/>
        <dsp:cNvSpPr/>
      </dsp:nvSpPr>
      <dsp:spPr>
        <a:xfrm>
          <a:off x="2555959" y="1414128"/>
          <a:ext cx="794276" cy="427030"/>
        </a:xfrm>
        <a:prstGeom prst="rect">
          <a:avLst/>
        </a:prstGeom>
        <a:noFill/>
        <a:ln>
          <a:noFill/>
        </a:ln>
        <a:effectLst/>
      </dsp:spPr>
      <dsp:style>
        <a:lnRef idx="0">
          <a:scrgbClr r="0" g="0" b="0"/>
        </a:lnRef>
        <a:fillRef idx="0">
          <a:scrgbClr r="0" g="0" b="0"/>
        </a:fillRef>
        <a:effectRef idx="0">
          <a:scrgbClr r="0" g="0" b="0"/>
        </a:effectRef>
        <a:fontRef idx="minor"/>
      </dsp:style>
    </dsp:sp>
    <dsp:sp modelId="{91E1C361-013A-4A02-BF33-3DF23E881702}">
      <dsp:nvSpPr>
        <dsp:cNvPr id="0" name=""/>
        <dsp:cNvSpPr/>
      </dsp:nvSpPr>
      <dsp:spPr>
        <a:xfrm rot="5400000">
          <a:off x="1419336" y="704752"/>
          <a:ext cx="711717" cy="61919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noProof="0" dirty="0" smtClean="0"/>
            <a:t>Health</a:t>
          </a:r>
          <a:endParaRPr lang="en-GB" sz="1100" kern="1200" noProof="0" dirty="0"/>
        </a:p>
      </dsp:txBody>
      <dsp:txXfrm rot="-5400000">
        <a:off x="1562088" y="769400"/>
        <a:ext cx="426212" cy="489899"/>
      </dsp:txXfrm>
    </dsp:sp>
    <dsp:sp modelId="{FE426A0E-0398-438B-AA26-F7CC27FF6E39}">
      <dsp:nvSpPr>
        <dsp:cNvPr id="0" name=""/>
        <dsp:cNvSpPr/>
      </dsp:nvSpPr>
      <dsp:spPr>
        <a:xfrm rot="5400000">
          <a:off x="1045112" y="1480158"/>
          <a:ext cx="1151338" cy="1267496"/>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Structural Funds</a:t>
          </a:r>
          <a:endParaRPr lang="en-GB" sz="1100" kern="1200" noProof="0" dirty="0"/>
        </a:p>
      </dsp:txBody>
      <dsp:txXfrm rot="-5400000">
        <a:off x="1198282" y="1730127"/>
        <a:ext cx="844998" cy="767558"/>
      </dsp:txXfrm>
    </dsp:sp>
    <dsp:sp modelId="{2F90C6DA-5F46-4F5F-93AC-7AD7010D92E4}">
      <dsp:nvSpPr>
        <dsp:cNvPr id="0" name=""/>
        <dsp:cNvSpPr/>
      </dsp:nvSpPr>
      <dsp:spPr>
        <a:xfrm>
          <a:off x="788053" y="2238044"/>
          <a:ext cx="768654" cy="427030"/>
        </a:xfrm>
        <a:prstGeom prst="rect">
          <a:avLst/>
        </a:prstGeom>
        <a:noFill/>
        <a:ln>
          <a:noFill/>
        </a:ln>
        <a:effectLst/>
      </dsp:spPr>
      <dsp:style>
        <a:lnRef idx="0">
          <a:scrgbClr r="0" g="0" b="0"/>
        </a:lnRef>
        <a:fillRef idx="0">
          <a:scrgbClr r="0" g="0" b="0"/>
        </a:fillRef>
        <a:effectRef idx="0">
          <a:scrgbClr r="0" g="0" b="0"/>
        </a:effectRef>
        <a:fontRef idx="minor"/>
      </dsp:style>
    </dsp:sp>
    <dsp:sp modelId="{BEF5A50F-6577-40C2-8086-5D12DAC5D356}">
      <dsp:nvSpPr>
        <dsp:cNvPr id="0" name=""/>
        <dsp:cNvSpPr/>
      </dsp:nvSpPr>
      <dsp:spPr>
        <a:xfrm rot="4392725">
          <a:off x="2000147" y="1687958"/>
          <a:ext cx="711717" cy="1351651"/>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noProof="0" dirty="0" smtClean="0"/>
            <a:t>Responsible Science</a:t>
          </a:r>
          <a:endParaRPr lang="en-GB" sz="1100" kern="1200" noProof="0" dirty="0"/>
        </a:p>
      </dsp:txBody>
      <dsp:txXfrm rot="-5400000">
        <a:off x="1905456" y="2126544"/>
        <a:ext cx="901101" cy="474478"/>
      </dsp:txXfrm>
    </dsp:sp>
    <dsp:sp modelId="{B79BB718-2851-4972-A587-B7AB0420F00A}">
      <dsp:nvSpPr>
        <dsp:cNvPr id="0" name=""/>
        <dsp:cNvSpPr/>
      </dsp:nvSpPr>
      <dsp:spPr>
        <a:xfrm rot="5400000">
          <a:off x="2255644" y="2305700"/>
          <a:ext cx="747459" cy="1022048"/>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AT" sz="1100" kern="1200" dirty="0" smtClean="0"/>
            <a:t>Digital Agenda</a:t>
          </a:r>
          <a:endParaRPr lang="de-AT" sz="1100" kern="1200" dirty="0"/>
        </a:p>
      </dsp:txBody>
      <dsp:txXfrm rot="-5400000">
        <a:off x="2288691" y="2567572"/>
        <a:ext cx="681366" cy="498306"/>
      </dsp:txXfrm>
    </dsp:sp>
    <dsp:sp modelId="{206400ED-B7F2-46C4-9F6D-1A49162E1DE0}">
      <dsp:nvSpPr>
        <dsp:cNvPr id="0" name=""/>
        <dsp:cNvSpPr/>
      </dsp:nvSpPr>
      <dsp:spPr>
        <a:xfrm>
          <a:off x="2799540" y="3005904"/>
          <a:ext cx="794276" cy="427030"/>
        </a:xfrm>
        <a:prstGeom prst="rect">
          <a:avLst/>
        </a:prstGeom>
        <a:noFill/>
        <a:ln>
          <a:noFill/>
        </a:ln>
        <a:effectLst/>
      </dsp:spPr>
      <dsp:style>
        <a:lnRef idx="0">
          <a:scrgbClr r="0" g="0" b="0"/>
        </a:lnRef>
        <a:fillRef idx="0">
          <a:scrgbClr r="0" g="0" b="0"/>
        </a:fillRef>
        <a:effectRef idx="0">
          <a:scrgbClr r="0" g="0" b="0"/>
        </a:effectRef>
        <a:fontRef idx="minor"/>
      </dsp:style>
    </dsp:sp>
    <dsp:sp modelId="{DB397288-92F0-43DB-8AA5-3DED704F5FB5}">
      <dsp:nvSpPr>
        <dsp:cNvPr id="0" name=""/>
        <dsp:cNvSpPr/>
      </dsp:nvSpPr>
      <dsp:spPr>
        <a:xfrm rot="5400000">
          <a:off x="1299894" y="2555841"/>
          <a:ext cx="711717" cy="91161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noProof="0" dirty="0" smtClean="0"/>
            <a:t>Energy Union</a:t>
          </a:r>
          <a:endParaRPr lang="en-GB" sz="1100" kern="1200" noProof="0" dirty="0"/>
        </a:p>
      </dsp:txBody>
      <dsp:txXfrm rot="-5400000">
        <a:off x="1351882" y="2774410"/>
        <a:ext cx="607742" cy="474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26FE8-ABA5-4B82-975C-A3F3EF12693F}">
      <dsp:nvSpPr>
        <dsp:cNvPr id="0" name=""/>
        <dsp:cNvSpPr/>
      </dsp:nvSpPr>
      <dsp:spPr>
        <a:xfrm rot="5400000">
          <a:off x="2721679" y="-108853"/>
          <a:ext cx="774917" cy="99262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AT" sz="1100" kern="1200" dirty="0" smtClean="0"/>
            <a:t>BREXIT</a:t>
          </a:r>
          <a:endParaRPr lang="de-AT" sz="1100" kern="1200" dirty="0"/>
        </a:p>
      </dsp:txBody>
      <dsp:txXfrm rot="-5400000">
        <a:off x="2778263" y="129153"/>
        <a:ext cx="661750" cy="516611"/>
      </dsp:txXfrm>
    </dsp:sp>
    <dsp:sp modelId="{0B9847F9-C88E-4B01-B7D1-97715F927207}">
      <dsp:nvSpPr>
        <dsp:cNvPr id="0" name=""/>
        <dsp:cNvSpPr/>
      </dsp:nvSpPr>
      <dsp:spPr>
        <a:xfrm>
          <a:off x="2693226" y="45584"/>
          <a:ext cx="519742" cy="684495"/>
        </a:xfrm>
        <a:prstGeom prst="rect">
          <a:avLst/>
        </a:prstGeom>
        <a:noFill/>
        <a:ln>
          <a:noFill/>
        </a:ln>
        <a:effectLst/>
      </dsp:spPr>
      <dsp:style>
        <a:lnRef idx="0">
          <a:scrgbClr r="0" g="0" b="0"/>
        </a:lnRef>
        <a:fillRef idx="0">
          <a:scrgbClr r="0" g="0" b="0"/>
        </a:fillRef>
        <a:effectRef idx="0">
          <a:scrgbClr r="0" g="0" b="0"/>
        </a:effectRef>
        <a:fontRef idx="minor"/>
      </dsp:style>
    </dsp:sp>
    <dsp:sp modelId="{68B735C5-9507-41D2-AC08-30C8427E8601}">
      <dsp:nvSpPr>
        <dsp:cNvPr id="0" name=""/>
        <dsp:cNvSpPr/>
      </dsp:nvSpPr>
      <dsp:spPr>
        <a:xfrm rot="5400000">
          <a:off x="962353" y="46261"/>
          <a:ext cx="711717" cy="61919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de-AT" sz="1100" kern="1200" smtClean="0"/>
            <a:t>SDGs</a:t>
          </a:r>
          <a:endParaRPr lang="de-AT" sz="1100" kern="1200" dirty="0"/>
        </a:p>
      </dsp:txBody>
      <dsp:txXfrm rot="-5400000">
        <a:off x="1105105" y="110909"/>
        <a:ext cx="426212" cy="489899"/>
      </dsp:txXfrm>
    </dsp:sp>
    <dsp:sp modelId="{0B504F57-DAEF-485B-AF67-B37E5599B166}">
      <dsp:nvSpPr>
        <dsp:cNvPr id="0" name=""/>
        <dsp:cNvSpPr/>
      </dsp:nvSpPr>
      <dsp:spPr>
        <a:xfrm rot="5400000">
          <a:off x="1813207" y="-18072"/>
          <a:ext cx="711717" cy="1225372"/>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Defence</a:t>
          </a:r>
          <a:endParaRPr lang="en-GB" sz="1100" kern="1200" noProof="0" dirty="0"/>
        </a:p>
      </dsp:txBody>
      <dsp:txXfrm rot="-5400000">
        <a:off x="1760609" y="357376"/>
        <a:ext cx="816914" cy="474478"/>
      </dsp:txXfrm>
    </dsp:sp>
    <dsp:sp modelId="{52D6B7A0-51EB-4433-8370-5BBAAB5ADEB4}">
      <dsp:nvSpPr>
        <dsp:cNvPr id="0" name=""/>
        <dsp:cNvSpPr/>
      </dsp:nvSpPr>
      <dsp:spPr>
        <a:xfrm>
          <a:off x="788053" y="810022"/>
          <a:ext cx="768654" cy="427030"/>
        </a:xfrm>
        <a:prstGeom prst="rect">
          <a:avLst/>
        </a:prstGeom>
        <a:noFill/>
        <a:ln>
          <a:noFill/>
        </a:ln>
        <a:effectLst/>
      </dsp:spPr>
      <dsp:style>
        <a:lnRef idx="0">
          <a:scrgbClr r="0" g="0" b="0"/>
        </a:lnRef>
        <a:fillRef idx="0">
          <a:scrgbClr r="0" g="0" b="0"/>
        </a:fillRef>
        <a:effectRef idx="0">
          <a:scrgbClr r="0" g="0" b="0"/>
        </a:effectRef>
        <a:fontRef idx="minor"/>
      </dsp:style>
    </dsp:sp>
    <dsp:sp modelId="{D6054A20-FD11-40E3-AB85-1982186A267C}">
      <dsp:nvSpPr>
        <dsp:cNvPr id="0" name=""/>
        <dsp:cNvSpPr/>
      </dsp:nvSpPr>
      <dsp:spPr>
        <a:xfrm rot="5400000">
          <a:off x="2420116" y="712614"/>
          <a:ext cx="711717" cy="728847"/>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de-AT" sz="1100" kern="1200" dirty="0" smtClean="0"/>
            <a:t>Growth</a:t>
          </a:r>
          <a:endParaRPr lang="de-AT" sz="1100" kern="1200" dirty="0"/>
        </a:p>
      </dsp:txBody>
      <dsp:txXfrm rot="-5400000">
        <a:off x="2533025" y="839799"/>
        <a:ext cx="485898" cy="474478"/>
      </dsp:txXfrm>
    </dsp:sp>
    <dsp:sp modelId="{22769294-2B11-43E0-B816-8C5C79C6A82B}">
      <dsp:nvSpPr>
        <dsp:cNvPr id="0" name=""/>
        <dsp:cNvSpPr/>
      </dsp:nvSpPr>
      <dsp:spPr>
        <a:xfrm rot="6146637">
          <a:off x="1965831" y="874208"/>
          <a:ext cx="711717" cy="1327930"/>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AT" sz="1100" kern="1200" dirty="0" smtClean="0"/>
            <a:t>ERASMUS+</a:t>
          </a:r>
          <a:endParaRPr lang="de-AT" sz="1100" kern="1200" dirty="0"/>
        </a:p>
      </dsp:txBody>
      <dsp:txXfrm rot="-5400000">
        <a:off x="1879046" y="1300934"/>
        <a:ext cx="885286" cy="474478"/>
      </dsp:txXfrm>
    </dsp:sp>
    <dsp:sp modelId="{CE4B1E69-F0D8-413A-9256-B1CD48A49FDF}">
      <dsp:nvSpPr>
        <dsp:cNvPr id="0" name=""/>
        <dsp:cNvSpPr/>
      </dsp:nvSpPr>
      <dsp:spPr>
        <a:xfrm>
          <a:off x="2555959" y="1414128"/>
          <a:ext cx="794276" cy="427030"/>
        </a:xfrm>
        <a:prstGeom prst="rect">
          <a:avLst/>
        </a:prstGeom>
        <a:noFill/>
        <a:ln>
          <a:noFill/>
        </a:ln>
        <a:effectLst/>
      </dsp:spPr>
      <dsp:style>
        <a:lnRef idx="0">
          <a:scrgbClr r="0" g="0" b="0"/>
        </a:lnRef>
        <a:fillRef idx="0">
          <a:scrgbClr r="0" g="0" b="0"/>
        </a:fillRef>
        <a:effectRef idx="0">
          <a:scrgbClr r="0" g="0" b="0"/>
        </a:effectRef>
        <a:fontRef idx="minor"/>
      </dsp:style>
    </dsp:sp>
    <dsp:sp modelId="{91E1C361-013A-4A02-BF33-3DF23E881702}">
      <dsp:nvSpPr>
        <dsp:cNvPr id="0" name=""/>
        <dsp:cNvSpPr/>
      </dsp:nvSpPr>
      <dsp:spPr>
        <a:xfrm rot="5400000">
          <a:off x="1419336" y="704752"/>
          <a:ext cx="711717" cy="61919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noProof="0" dirty="0" smtClean="0"/>
            <a:t>Health</a:t>
          </a:r>
          <a:endParaRPr lang="en-GB" sz="1100" kern="1200" noProof="0" dirty="0"/>
        </a:p>
      </dsp:txBody>
      <dsp:txXfrm rot="-5400000">
        <a:off x="1562088" y="769400"/>
        <a:ext cx="426212" cy="489899"/>
      </dsp:txXfrm>
    </dsp:sp>
    <dsp:sp modelId="{FE426A0E-0398-438B-AA26-F7CC27FF6E39}">
      <dsp:nvSpPr>
        <dsp:cNvPr id="0" name=""/>
        <dsp:cNvSpPr/>
      </dsp:nvSpPr>
      <dsp:spPr>
        <a:xfrm rot="5400000">
          <a:off x="1045112" y="1480158"/>
          <a:ext cx="1151338" cy="1267496"/>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Structural Funds</a:t>
          </a:r>
          <a:endParaRPr lang="en-GB" sz="1100" kern="1200" noProof="0" dirty="0"/>
        </a:p>
      </dsp:txBody>
      <dsp:txXfrm rot="-5400000">
        <a:off x="1198282" y="1730127"/>
        <a:ext cx="844998" cy="767558"/>
      </dsp:txXfrm>
    </dsp:sp>
    <dsp:sp modelId="{2F90C6DA-5F46-4F5F-93AC-7AD7010D92E4}">
      <dsp:nvSpPr>
        <dsp:cNvPr id="0" name=""/>
        <dsp:cNvSpPr/>
      </dsp:nvSpPr>
      <dsp:spPr>
        <a:xfrm>
          <a:off x="788053" y="2238044"/>
          <a:ext cx="768654" cy="427030"/>
        </a:xfrm>
        <a:prstGeom prst="rect">
          <a:avLst/>
        </a:prstGeom>
        <a:noFill/>
        <a:ln>
          <a:noFill/>
        </a:ln>
        <a:effectLst/>
      </dsp:spPr>
      <dsp:style>
        <a:lnRef idx="0">
          <a:scrgbClr r="0" g="0" b="0"/>
        </a:lnRef>
        <a:fillRef idx="0">
          <a:scrgbClr r="0" g="0" b="0"/>
        </a:fillRef>
        <a:effectRef idx="0">
          <a:scrgbClr r="0" g="0" b="0"/>
        </a:effectRef>
        <a:fontRef idx="minor"/>
      </dsp:style>
    </dsp:sp>
    <dsp:sp modelId="{BEF5A50F-6577-40C2-8086-5D12DAC5D356}">
      <dsp:nvSpPr>
        <dsp:cNvPr id="0" name=""/>
        <dsp:cNvSpPr/>
      </dsp:nvSpPr>
      <dsp:spPr>
        <a:xfrm rot="4392725">
          <a:off x="2000147" y="1687958"/>
          <a:ext cx="711717" cy="1351651"/>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noProof="0" dirty="0" smtClean="0"/>
            <a:t>Responsible Science</a:t>
          </a:r>
          <a:endParaRPr lang="en-GB" sz="1100" kern="1200" noProof="0" dirty="0"/>
        </a:p>
      </dsp:txBody>
      <dsp:txXfrm rot="-5400000">
        <a:off x="1905456" y="2126544"/>
        <a:ext cx="901101" cy="474478"/>
      </dsp:txXfrm>
    </dsp:sp>
    <dsp:sp modelId="{B79BB718-2851-4972-A587-B7AB0420F00A}">
      <dsp:nvSpPr>
        <dsp:cNvPr id="0" name=""/>
        <dsp:cNvSpPr/>
      </dsp:nvSpPr>
      <dsp:spPr>
        <a:xfrm rot="5400000">
          <a:off x="2255644" y="2305700"/>
          <a:ext cx="747459" cy="1022048"/>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AT" sz="1100" kern="1200" dirty="0" smtClean="0"/>
            <a:t>Digital Agenda</a:t>
          </a:r>
          <a:endParaRPr lang="de-AT" sz="1100" kern="1200" dirty="0"/>
        </a:p>
      </dsp:txBody>
      <dsp:txXfrm rot="-5400000">
        <a:off x="2288691" y="2567572"/>
        <a:ext cx="681366" cy="498306"/>
      </dsp:txXfrm>
    </dsp:sp>
    <dsp:sp modelId="{206400ED-B7F2-46C4-9F6D-1A49162E1DE0}">
      <dsp:nvSpPr>
        <dsp:cNvPr id="0" name=""/>
        <dsp:cNvSpPr/>
      </dsp:nvSpPr>
      <dsp:spPr>
        <a:xfrm>
          <a:off x="2799540" y="3005904"/>
          <a:ext cx="794276" cy="427030"/>
        </a:xfrm>
        <a:prstGeom prst="rect">
          <a:avLst/>
        </a:prstGeom>
        <a:noFill/>
        <a:ln>
          <a:noFill/>
        </a:ln>
        <a:effectLst/>
      </dsp:spPr>
      <dsp:style>
        <a:lnRef idx="0">
          <a:scrgbClr r="0" g="0" b="0"/>
        </a:lnRef>
        <a:fillRef idx="0">
          <a:scrgbClr r="0" g="0" b="0"/>
        </a:fillRef>
        <a:effectRef idx="0">
          <a:scrgbClr r="0" g="0" b="0"/>
        </a:effectRef>
        <a:fontRef idx="minor"/>
      </dsp:style>
    </dsp:sp>
    <dsp:sp modelId="{DB397288-92F0-43DB-8AA5-3DED704F5FB5}">
      <dsp:nvSpPr>
        <dsp:cNvPr id="0" name=""/>
        <dsp:cNvSpPr/>
      </dsp:nvSpPr>
      <dsp:spPr>
        <a:xfrm rot="5400000">
          <a:off x="1299894" y="2555841"/>
          <a:ext cx="711717" cy="911614"/>
        </a:xfrm>
        <a:prstGeom prst="hexagon">
          <a:avLst>
            <a:gd name="adj" fmla="val 2500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noProof="0" dirty="0" smtClean="0"/>
            <a:t>Energy Union</a:t>
          </a:r>
          <a:endParaRPr lang="en-GB" sz="1100" kern="1200" noProof="0" dirty="0"/>
        </a:p>
      </dsp:txBody>
      <dsp:txXfrm rot="-5400000">
        <a:off x="1351882" y="2774410"/>
        <a:ext cx="607742" cy="47447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0"/>
            <a:ext cx="4434998" cy="354966"/>
          </a:xfrm>
          <a:prstGeom prst="rect">
            <a:avLst/>
          </a:prstGeom>
        </p:spPr>
        <p:txBody>
          <a:bodyPr vert="horz" lIns="94606" tIns="47303" rIns="94606" bIns="47303" rtlCol="0"/>
          <a:lstStyle>
            <a:lvl1pPr algn="l">
              <a:defRPr sz="1200"/>
            </a:lvl1pPr>
          </a:lstStyle>
          <a:p>
            <a:endParaRPr lang="de-AT"/>
          </a:p>
        </p:txBody>
      </p:sp>
      <p:sp>
        <p:nvSpPr>
          <p:cNvPr id="3" name="Datumsplatzhalter 2"/>
          <p:cNvSpPr>
            <a:spLocks noGrp="1"/>
          </p:cNvSpPr>
          <p:nvPr>
            <p:ph type="dt" sz="quarter" idx="1"/>
          </p:nvPr>
        </p:nvSpPr>
        <p:spPr>
          <a:xfrm>
            <a:off x="5799618" y="6744335"/>
            <a:ext cx="4434998" cy="354966"/>
          </a:xfrm>
          <a:prstGeom prst="rect">
            <a:avLst/>
          </a:prstGeom>
        </p:spPr>
        <p:txBody>
          <a:bodyPr vert="horz" lIns="94606" tIns="47303" rIns="94606" bIns="47303" rtlCol="0" anchor="b" anchorCtr="0"/>
          <a:lstStyle>
            <a:lvl1pPr algn="r">
              <a:defRPr sz="1200"/>
            </a:lvl1pPr>
          </a:lstStyle>
          <a:p>
            <a:fld id="{A4F87B00-D7D7-4E73-88E5-5DF5797B2681}" type="datetimeFigureOut">
              <a:rPr lang="de-AT" smtClean="0"/>
              <a:t>07.06.2018</a:t>
            </a:fld>
            <a:endParaRPr lang="de-AT" dirty="0"/>
          </a:p>
        </p:txBody>
      </p:sp>
      <p:sp>
        <p:nvSpPr>
          <p:cNvPr id="4" name="Fußzeilenplatzhalter 3"/>
          <p:cNvSpPr>
            <a:spLocks noGrp="1"/>
          </p:cNvSpPr>
          <p:nvPr>
            <p:ph type="ftr" sz="quarter" idx="2"/>
          </p:nvPr>
        </p:nvSpPr>
        <p:spPr>
          <a:xfrm>
            <a:off x="5" y="6743103"/>
            <a:ext cx="4434998" cy="354966"/>
          </a:xfrm>
          <a:prstGeom prst="rect">
            <a:avLst/>
          </a:prstGeom>
        </p:spPr>
        <p:txBody>
          <a:bodyPr vert="horz" lIns="94606" tIns="47303" rIns="94606" bIns="47303" rtlCol="0" anchor="b"/>
          <a:lstStyle>
            <a:lvl1pPr algn="l">
              <a:defRPr sz="1200"/>
            </a:lvl1pPr>
          </a:lstStyle>
          <a:p>
            <a:endParaRPr lang="de-AT" dirty="0"/>
          </a:p>
        </p:txBody>
      </p:sp>
      <p:sp>
        <p:nvSpPr>
          <p:cNvPr id="6" name="Foliennummernplatzhalter 5"/>
          <p:cNvSpPr>
            <a:spLocks noGrp="1"/>
          </p:cNvSpPr>
          <p:nvPr>
            <p:ph type="sldNum" sz="quarter" idx="3"/>
          </p:nvPr>
        </p:nvSpPr>
        <p:spPr>
          <a:xfrm>
            <a:off x="4435001" y="6743103"/>
            <a:ext cx="1362246" cy="354966"/>
          </a:xfrm>
          <a:prstGeom prst="rect">
            <a:avLst/>
          </a:prstGeom>
        </p:spPr>
        <p:txBody>
          <a:bodyPr vert="horz" lIns="94606" tIns="47303" rIns="94606" bIns="47303" rtlCol="0" anchor="b"/>
          <a:lstStyle>
            <a:lvl1pPr algn="r">
              <a:defRPr sz="1200"/>
            </a:lvl1pPr>
          </a:lstStyle>
          <a:p>
            <a:pPr algn="ctr"/>
            <a:fld id="{1BCACBB0-6C6B-4B3E-B6E6-54B62284C21B}" type="slidenum">
              <a:rPr lang="de-AT" smtClean="0"/>
              <a:pPr algn="ctr"/>
              <a:t>‹Nr.›</a:t>
            </a:fld>
            <a:endParaRPr lang="de-AT" dirty="0"/>
          </a:p>
        </p:txBody>
      </p:sp>
      <p:pic>
        <p:nvPicPr>
          <p:cNvPr id="7" name="Picture 1" descr="eu2018.a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96451" y="141634"/>
            <a:ext cx="1255445" cy="49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0"/>
            <a:ext cx="4434998" cy="354966"/>
          </a:xfrm>
          <a:prstGeom prst="rect">
            <a:avLst/>
          </a:prstGeom>
        </p:spPr>
        <p:txBody>
          <a:bodyPr vert="horz" lIns="94606" tIns="47303" rIns="94606" bIns="47303" rtlCol="0"/>
          <a:lstStyle>
            <a:lvl1pPr algn="l">
              <a:defRPr sz="1200"/>
            </a:lvl1pPr>
          </a:lstStyle>
          <a:p>
            <a:endParaRPr lang="de-AT"/>
          </a:p>
        </p:txBody>
      </p:sp>
      <p:sp>
        <p:nvSpPr>
          <p:cNvPr id="3" name="Datumsplatzhalter 2"/>
          <p:cNvSpPr>
            <a:spLocks noGrp="1"/>
          </p:cNvSpPr>
          <p:nvPr>
            <p:ph type="dt" idx="1"/>
          </p:nvPr>
        </p:nvSpPr>
        <p:spPr>
          <a:xfrm>
            <a:off x="5799618" y="6743103"/>
            <a:ext cx="4434998" cy="354966"/>
          </a:xfrm>
          <a:prstGeom prst="rect">
            <a:avLst/>
          </a:prstGeom>
        </p:spPr>
        <p:txBody>
          <a:bodyPr vert="horz" lIns="94606" tIns="47303" rIns="94606" bIns="47303" rtlCol="0" anchor="b" anchorCtr="0"/>
          <a:lstStyle>
            <a:lvl1pPr algn="r">
              <a:defRPr sz="1200"/>
            </a:lvl1pPr>
          </a:lstStyle>
          <a:p>
            <a:fld id="{64F923B6-97FF-4AF0-A17D-1758840DBBE2}" type="datetimeFigureOut">
              <a:rPr lang="de-AT" smtClean="0"/>
              <a:t>07.06.2018</a:t>
            </a:fld>
            <a:endParaRPr lang="de-AT"/>
          </a:p>
        </p:txBody>
      </p:sp>
      <p:sp>
        <p:nvSpPr>
          <p:cNvPr id="4" name="Folienbildplatzhalter 3"/>
          <p:cNvSpPr>
            <a:spLocks noGrp="1" noRot="1" noChangeAspect="1"/>
          </p:cNvSpPr>
          <p:nvPr>
            <p:ph type="sldImg" idx="2"/>
          </p:nvPr>
        </p:nvSpPr>
        <p:spPr>
          <a:xfrm>
            <a:off x="2459038" y="484188"/>
            <a:ext cx="5316537" cy="2990850"/>
          </a:xfrm>
          <a:prstGeom prst="rect">
            <a:avLst/>
          </a:prstGeom>
          <a:noFill/>
          <a:ln w="12700">
            <a:solidFill>
              <a:prstClr val="black"/>
            </a:solidFill>
          </a:ln>
        </p:spPr>
        <p:txBody>
          <a:bodyPr vert="horz" lIns="94606" tIns="47303" rIns="94606" bIns="47303" rtlCol="0" anchor="ctr"/>
          <a:lstStyle/>
          <a:p>
            <a:endParaRPr lang="de-AT"/>
          </a:p>
        </p:txBody>
      </p:sp>
      <p:sp>
        <p:nvSpPr>
          <p:cNvPr id="5" name="Notizenplatzhalter 4"/>
          <p:cNvSpPr>
            <a:spLocks noGrp="1"/>
          </p:cNvSpPr>
          <p:nvPr>
            <p:ph type="body" sz="quarter" idx="3"/>
          </p:nvPr>
        </p:nvSpPr>
        <p:spPr>
          <a:xfrm>
            <a:off x="1287132" y="3549652"/>
            <a:ext cx="7664059" cy="3017203"/>
          </a:xfrm>
          <a:prstGeom prst="rect">
            <a:avLst/>
          </a:prstGeom>
        </p:spPr>
        <p:txBody>
          <a:bodyPr vert="horz" lIns="94606" tIns="47303" rIns="94606" bIns="47303"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4"/>
          </p:nvPr>
        </p:nvSpPr>
        <p:spPr>
          <a:xfrm>
            <a:off x="5" y="6743103"/>
            <a:ext cx="4434998" cy="354966"/>
          </a:xfrm>
          <a:prstGeom prst="rect">
            <a:avLst/>
          </a:prstGeom>
        </p:spPr>
        <p:txBody>
          <a:bodyPr vert="horz" lIns="94606" tIns="47303" rIns="94606" bIns="47303" rtlCol="0" anchor="b"/>
          <a:lstStyle>
            <a:lvl1pPr algn="l">
              <a:defRPr sz="1200"/>
            </a:lvl1pPr>
          </a:lstStyle>
          <a:p>
            <a:endParaRPr lang="de-AT"/>
          </a:p>
        </p:txBody>
      </p:sp>
      <p:sp>
        <p:nvSpPr>
          <p:cNvPr id="7" name="Foliennummernplatzhalter 6"/>
          <p:cNvSpPr>
            <a:spLocks noGrp="1"/>
          </p:cNvSpPr>
          <p:nvPr>
            <p:ph type="sldNum" sz="quarter" idx="5"/>
          </p:nvPr>
        </p:nvSpPr>
        <p:spPr>
          <a:xfrm>
            <a:off x="4435001" y="6743104"/>
            <a:ext cx="1362246" cy="356199"/>
          </a:xfrm>
          <a:prstGeom prst="rect">
            <a:avLst/>
          </a:prstGeom>
        </p:spPr>
        <p:txBody>
          <a:bodyPr vert="horz" lIns="94606" tIns="47303" rIns="94606" bIns="47303"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ra.gv.at/object/document/406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ra.gv.at/bookl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Welcome to the presentation of the Austrian EU Council Presidency in the field of research.</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presentation gives an overview of what Austria is planning to do during the second half of 2018.</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152539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Framework Programme is only successful to the degree to which the research policy environment in each of the 28 Member States is designed efficiently and effectively. This environment depends, for example, on how efficient the research institutions in the Member States are, which opportunities and incentives for researchers there are on the labour market, or how the exchange of knowledge is designed in the digital age.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the Council Competitiveness, the Austrian Presidency will draw conclusions from the developments in the European Research Area so far.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reform agenda of the Member States supplements research funding under the Framework Programme. Europe set itself content-related priorities for the ERA reforms three years ago.</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10</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Member States are proceeding with reforms along six priorities, each of which is supported by a separate dedicated working group at EU level. The reform agenda ranges from joint research programmes of the Member States via gender equality to better international cooperation of the Member States.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interaction between the reform agenda, that is, the ERA priorities, and the corresponding advisory groups is called “ERA Advisory Structure”.</a:t>
            </a:r>
            <a:endParaRPr lang="en-GB"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11</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Austrian Presidency is going to focus on three issues in the ERA Conclusions: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First, we will review the “ERA Advisory Structure”, that is, the interaction between the reform priorities and the groups responsible for them.</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12</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Second, we will investigate whether Europe can draw any lessons from important studies of the year 2018, such as for instance the “European Innovation Scoreboard” or the “OECD STI-Outlook”.</a:t>
            </a: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13</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Third, we will highlight recent progress made in implementing the ERA reform agenda as milestones of ERA policy, for instance in the field of research infrastructures, or of the Open Science agenda. </a:t>
            </a:r>
            <a:endParaRPr lang="en-GB"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14</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As with the 9</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Framework Programme, also with regard to ERA, numerous events in Austria are going to supplement the negotiations on the ERA Conclusions at EU level.</a:t>
            </a:r>
            <a:endParaRPr lang="en-GB"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15</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ERAC, ESFRI, Open Science, Joint Programming and many other fora and topics are going to ensure that everyone will be talking about ERA during the Austrian Council Presidency.</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 special field which is also – but not only – linked to ERA is higher education. With a grand total of five events at the interface between higher education and research, the Austrian Presidency underlines the willingness to cooperate better between these policy fields under the reform agenda.</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16</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third objective of the Austrian Presidency in the field of RTI undertakes to support sectoral policies by means of RTI, and to take care of interactions being as effective as possible.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Austrian Presidency takes a “whole-of-government” approach. All policy fields potentially deal with research and innovation, they are influenced by RTI, and they, in turn, influence our world of the 9</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Framework Programme and ERA.</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17</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most important sectoral policies for us are those</a:t>
            </a:r>
          </a:p>
          <a:p>
            <a:r>
              <a:rPr lang="en-GB" dirty="0" smtClean="0">
                <a:latin typeface="Arial" panose="020B0604020202020204" pitchFamily="34" charset="0"/>
                <a:cs typeface="Arial" panose="020B0604020202020204" pitchFamily="34" charset="0"/>
              </a:rPr>
              <a:t>…where the “Sustainable Development Goals” of the United Nations play a role for the future of Europe;</a:t>
            </a:r>
          </a:p>
          <a:p>
            <a:r>
              <a:rPr lang="en-GB" dirty="0" smtClean="0">
                <a:latin typeface="Arial" panose="020B0604020202020204" pitchFamily="34" charset="0"/>
                <a:cs typeface="Arial" panose="020B0604020202020204" pitchFamily="34" charset="0"/>
              </a:rPr>
              <a:t>… where a separate research programme for defence is being initiated;</a:t>
            </a:r>
          </a:p>
          <a:p>
            <a:r>
              <a:rPr lang="en-GB" dirty="0" smtClean="0">
                <a:latin typeface="Arial" panose="020B0604020202020204" pitchFamily="34" charset="0"/>
                <a:cs typeface="Arial" panose="020B0604020202020204" pitchFamily="34" charset="0"/>
              </a:rPr>
              <a:t>… where the United Kingdom‘s exit from the EU has to be brought to a contractual conclusion in October 2018;</a:t>
            </a:r>
          </a:p>
          <a:p>
            <a:r>
              <a:rPr lang="en-GB" dirty="0" smtClean="0">
                <a:latin typeface="Arial" panose="020B0604020202020204" pitchFamily="34" charset="0"/>
                <a:cs typeface="Arial" panose="020B0604020202020204" pitchFamily="34" charset="0"/>
              </a:rPr>
              <a:t>… where research contributes substantially to dealing with health policy issues;</a:t>
            </a:r>
          </a:p>
          <a:p>
            <a:r>
              <a:rPr lang="en-GB" dirty="0" smtClean="0">
                <a:latin typeface="Arial" panose="020B0604020202020204" pitchFamily="34" charset="0"/>
                <a:cs typeface="Arial" panose="020B0604020202020204" pitchFamily="34" charset="0"/>
              </a:rPr>
              <a:t>… where economic and technological growth paths are developed, in particular in connection with the digitisation of society, or the exploration of space;</a:t>
            </a:r>
          </a:p>
          <a:p>
            <a:r>
              <a:rPr lang="en-GB" dirty="0" smtClean="0">
                <a:latin typeface="Arial" panose="020B0604020202020204" pitchFamily="34" charset="0"/>
                <a:cs typeface="Arial" panose="020B0604020202020204" pitchFamily="34" charset="0"/>
              </a:rPr>
              <a:t>… where education policy enables a new generation of mobility programmes in Europe;</a:t>
            </a:r>
          </a:p>
          <a:p>
            <a:r>
              <a:rPr lang="en-GB" dirty="0" smtClean="0">
                <a:latin typeface="Arial" panose="020B0604020202020204" pitchFamily="34" charset="0"/>
                <a:cs typeface="Arial" panose="020B0604020202020204" pitchFamily="34" charset="0"/>
              </a:rPr>
              <a:t>… where the focus is on the interaction between research and responsible citizens;</a:t>
            </a:r>
          </a:p>
          <a:p>
            <a:r>
              <a:rPr lang="en-GB" dirty="0" smtClean="0">
                <a:latin typeface="Arial" panose="020B0604020202020204" pitchFamily="34" charset="0"/>
                <a:cs typeface="Arial" panose="020B0604020202020204" pitchFamily="34" charset="0"/>
              </a:rPr>
              <a:t>… where the change of energy systems is of great importance for the future of Europe.</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18</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During the Austrian Presidency, we are going to offer events which will support the pertinent specialist discourse in many of these policy fields.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first of these is going to be the High Level Group on Education and Training, shortly before the start of the Presidency, followed by the WIRE Conference in the field of Structural Funds in early July  in Innsbruck. The last of these events is going to be the informal meeting of the Education Committee in December in Vienna.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 total of 14 expert conferences within six months underline the interrelation between higher education, research, technological development, innovation, and all other policy areas of life.</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19</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Council Presidency of the EU is sometimes compared to someone conducting an orchestra. But the music played by the orchestra is not decided by the conductor, not by Austria: We decide it together.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Let‘s advance Europe. Together.</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crucial question is this:</a:t>
            </a:r>
          </a:p>
          <a:p>
            <a:r>
              <a:rPr lang="en-GB" dirty="0" smtClean="0">
                <a:latin typeface="Arial" panose="020B0604020202020204" pitchFamily="34" charset="0"/>
                <a:cs typeface="Arial" panose="020B0604020202020204" pitchFamily="34" charset="0"/>
              </a:rPr>
              <a:t>How do all our Presidency activities in the fields of research, technology, innovation and higher education contribute</a:t>
            </a:r>
          </a:p>
          <a:p>
            <a:r>
              <a:rPr lang="en-GB" dirty="0" smtClean="0">
                <a:latin typeface="Arial" panose="020B0604020202020204" pitchFamily="34" charset="0"/>
                <a:cs typeface="Arial" panose="020B0604020202020204" pitchFamily="34" charset="0"/>
              </a:rPr>
              <a:t>to Europe making the most of its future opportunities,</a:t>
            </a:r>
          </a:p>
          <a:p>
            <a:r>
              <a:rPr lang="en-GB" dirty="0" smtClean="0">
                <a:latin typeface="Arial" panose="020B0604020202020204" pitchFamily="34" charset="0"/>
                <a:cs typeface="Arial" panose="020B0604020202020204" pitchFamily="34" charset="0"/>
              </a:rPr>
              <a:t>and to hearing less discord and more harmony in Europe?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Austrian Presidency responds to these questions in the field of research by setting three objectives …</a:t>
            </a:r>
          </a:p>
        </p:txBody>
      </p:sp>
      <p:sp>
        <p:nvSpPr>
          <p:cNvPr id="4" name="Foliennummernplatzhalter 3"/>
          <p:cNvSpPr>
            <a:spLocks noGrp="1"/>
          </p:cNvSpPr>
          <p:nvPr>
            <p:ph type="sldNum" sz="quarter" idx="10"/>
          </p:nvPr>
        </p:nvSpPr>
        <p:spPr/>
        <p:txBody>
          <a:bodyPr/>
          <a:lstStyle/>
          <a:p>
            <a:fld id="{F0A5DA3B-92D6-4D4B-9895-D15CB563B5E4}" type="slidenum">
              <a:rPr lang="de-AT" smtClean="0"/>
              <a:pPr/>
              <a:t>2</a:t>
            </a:fld>
            <a:endParaRPr lang="de-AT"/>
          </a:p>
        </p:txBody>
      </p:sp>
    </p:spTree>
    <p:extLst>
      <p:ext uri="{BB962C8B-B14F-4D97-AF65-F5344CB8AC3E}">
        <p14:creationId xmlns:p14="http://schemas.microsoft.com/office/powerpoint/2010/main" val="494074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But what is all this effort actually for?</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possible effect of the Austrian Presidency is currently covering a number of activities which should be implemented by the end of the year:</a:t>
            </a:r>
          </a:p>
          <a:p>
            <a:pPr marL="177384" indent="-177384">
              <a:buFontTx/>
              <a:buChar char="-"/>
            </a:pPr>
            <a:r>
              <a:rPr lang="en-GB" dirty="0" smtClean="0">
                <a:latin typeface="Arial" panose="020B0604020202020204" pitchFamily="34" charset="0"/>
                <a:cs typeface="Arial" panose="020B0604020202020204" pitchFamily="34" charset="0"/>
              </a:rPr>
              <a:t>The Member States welcome the proposal on the 9</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Framework Programme and have reached broad consensus on major elements;</a:t>
            </a:r>
          </a:p>
          <a:p>
            <a:pPr marL="177384" indent="-177384">
              <a:buFontTx/>
              <a:buChar char="-"/>
            </a:pPr>
            <a:r>
              <a:rPr lang="en-GB" dirty="0" smtClean="0">
                <a:latin typeface="Arial" panose="020B0604020202020204" pitchFamily="34" charset="0"/>
                <a:cs typeface="Arial" panose="020B0604020202020204" pitchFamily="34" charset="0"/>
              </a:rPr>
              <a:t>The negotiations on the new Defence Research Programme are well on track;</a:t>
            </a:r>
          </a:p>
          <a:p>
            <a:pPr marL="177384" indent="-177384">
              <a:buFontTx/>
              <a:buChar char="-"/>
            </a:pPr>
            <a:r>
              <a:rPr lang="en-GB" dirty="0" smtClean="0">
                <a:latin typeface="Arial" panose="020B0604020202020204" pitchFamily="34" charset="0"/>
                <a:cs typeface="Arial" panose="020B0604020202020204" pitchFamily="34" charset="0"/>
              </a:rPr>
              <a:t> The reform agenda in the European Research Area has been made fit for the future, and has been sealed by means of Council Conclusions;</a:t>
            </a:r>
          </a:p>
          <a:p>
            <a:pPr marL="177384" indent="-177384">
              <a:buFontTx/>
              <a:buChar char="-"/>
            </a:pPr>
            <a:r>
              <a:rPr lang="en-GB" dirty="0" smtClean="0">
                <a:latin typeface="Arial" panose="020B0604020202020204" pitchFamily="34" charset="0"/>
                <a:cs typeface="Arial" panose="020B0604020202020204" pitchFamily="34" charset="0"/>
              </a:rPr>
              <a:t>The EU and the United Kingdom separate with mutual respect and safeguarding their joint interests in the field of research;</a:t>
            </a:r>
          </a:p>
          <a:p>
            <a:pPr marL="177384" indent="-177384">
              <a:buFontTx/>
              <a:buChar char="-"/>
            </a:pPr>
            <a:r>
              <a:rPr lang="en-GB" dirty="0" smtClean="0">
                <a:latin typeface="Arial" panose="020B0604020202020204" pitchFamily="34" charset="0"/>
                <a:cs typeface="Arial" panose="020B0604020202020204" pitchFamily="34" charset="0"/>
              </a:rPr>
              <a:t>The Quantum Technology Flagship has set course;</a:t>
            </a:r>
          </a:p>
        </p:txBody>
      </p:sp>
      <p:sp>
        <p:nvSpPr>
          <p:cNvPr id="4" name="Foliennummernplatzhalter 3"/>
          <p:cNvSpPr>
            <a:spLocks noGrp="1"/>
          </p:cNvSpPr>
          <p:nvPr>
            <p:ph type="sldNum" sz="quarter" idx="10"/>
          </p:nvPr>
        </p:nvSpPr>
        <p:spPr/>
        <p:txBody>
          <a:bodyPr/>
          <a:lstStyle/>
          <a:p>
            <a:fld id="{F0A5DA3B-92D6-4D4B-9895-D15CB563B5E4}" type="slidenum">
              <a:rPr lang="de-AT" smtClean="0"/>
              <a:pPr/>
              <a:t>20</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384" indent="-177384">
              <a:buFontTx/>
              <a:buChar char="-"/>
            </a:pPr>
            <a:r>
              <a:rPr lang="en-GB" dirty="0" smtClean="0">
                <a:latin typeface="Arial" panose="020B0604020202020204" pitchFamily="34" charset="0"/>
                <a:cs typeface="Arial" panose="020B0604020202020204" pitchFamily="34" charset="0"/>
              </a:rPr>
              <a:t>Better coordination between Research Area and Higher Education  – as requested by many Member States - has been set in motion in an exemplary manner;</a:t>
            </a:r>
          </a:p>
          <a:p>
            <a:pPr marL="177384" indent="-177384">
              <a:buFontTx/>
              <a:buChar char="-"/>
            </a:pPr>
            <a:r>
              <a:rPr lang="en-GB" dirty="0" smtClean="0">
                <a:latin typeface="Arial" panose="020B0604020202020204" pitchFamily="34" charset="0"/>
                <a:cs typeface="Arial" panose="020B0604020202020204" pitchFamily="34" charset="0"/>
              </a:rPr>
              <a:t>The “Bologna Process” has received new momentum through the meeting of ministers responsible for higher education in Paris, and this momentum has been translated into concrete action by the Presidency;</a:t>
            </a:r>
          </a:p>
          <a:p>
            <a:pPr marL="177384" indent="-177384">
              <a:buFontTx/>
              <a:buChar char="-"/>
            </a:pPr>
            <a:r>
              <a:rPr lang="en-GB" dirty="0" smtClean="0">
                <a:latin typeface="Arial" panose="020B0604020202020204" pitchFamily="34" charset="0"/>
                <a:cs typeface="Arial" panose="020B0604020202020204" pitchFamily="34" charset="0"/>
              </a:rPr>
              <a:t>The ESFRI Roadmap has been brought up to date.</a:t>
            </a:r>
          </a:p>
          <a:p>
            <a:pPr marL="177384" indent="-177384">
              <a:buFontTx/>
              <a:buChar char="-"/>
            </a:pPr>
            <a:r>
              <a:rPr lang="en-GB" dirty="0" smtClean="0">
                <a:latin typeface="Arial" panose="020B0604020202020204" pitchFamily="34" charset="0"/>
                <a:cs typeface="Arial" panose="020B0604020202020204" pitchFamily="34" charset="0"/>
              </a:rPr>
              <a:t>The European Open Science Cloud is beginning to materialise, in cooperation between the European Commission and the Member States;</a:t>
            </a:r>
          </a:p>
          <a:p>
            <a:pPr marL="177384" indent="-177384">
              <a:buFontTx/>
              <a:buChar char="-"/>
            </a:pPr>
            <a:r>
              <a:rPr lang="en-GB" dirty="0" smtClean="0">
                <a:latin typeface="Arial" panose="020B0604020202020204" pitchFamily="34" charset="0"/>
                <a:cs typeface="Arial" panose="020B0604020202020204" pitchFamily="34" charset="0"/>
              </a:rPr>
              <a:t>Last but not least, several awards put outstanding achievements into the European limelight: </a:t>
            </a:r>
          </a:p>
          <a:p>
            <a:pPr marL="650412" lvl="1" indent="-177384">
              <a:buFontTx/>
              <a:buChar char="-"/>
            </a:pPr>
            <a:r>
              <a:rPr lang="en-GB" dirty="0" smtClean="0">
                <a:latin typeface="Arial" panose="020B0604020202020204" pitchFamily="34" charset="0"/>
                <a:cs typeface="Arial" panose="020B0604020202020204" pitchFamily="34" charset="0"/>
              </a:rPr>
              <a:t>in the field of innovative enterprises</a:t>
            </a:r>
          </a:p>
          <a:p>
            <a:pPr marL="650412" lvl="1" indent="-177384">
              <a:buFontTx/>
              <a:buChar char="-"/>
            </a:pPr>
            <a:r>
              <a:rPr lang="en-GB" dirty="0" smtClean="0">
                <a:latin typeface="Arial" panose="020B0604020202020204" pitchFamily="34" charset="0"/>
                <a:cs typeface="Arial" panose="020B0604020202020204" pitchFamily="34" charset="0"/>
              </a:rPr>
              <a:t>in the field of outstanding young scientists in Austria, or</a:t>
            </a:r>
          </a:p>
          <a:p>
            <a:pPr marL="650412" lvl="1" indent="-177384">
              <a:buFontTx/>
              <a:buChar char="-"/>
            </a:pPr>
            <a:r>
              <a:rPr lang="en-GB" dirty="0" smtClean="0">
                <a:latin typeface="Arial" panose="020B0604020202020204" pitchFamily="34" charset="0"/>
                <a:cs typeface="Arial" panose="020B0604020202020204" pitchFamily="34" charset="0"/>
              </a:rPr>
              <a:t>in the field of excellent researchers in Austria</a:t>
            </a:r>
          </a:p>
        </p:txBody>
      </p:sp>
      <p:sp>
        <p:nvSpPr>
          <p:cNvPr id="4" name="Foliennummernplatzhalter 3"/>
          <p:cNvSpPr>
            <a:spLocks noGrp="1"/>
          </p:cNvSpPr>
          <p:nvPr>
            <p:ph type="sldNum" sz="quarter" idx="10"/>
          </p:nvPr>
        </p:nvSpPr>
        <p:spPr/>
        <p:txBody>
          <a:bodyPr/>
          <a:lstStyle/>
          <a:p>
            <a:fld id="{F0A5DA3B-92D6-4D4B-9895-D15CB563B5E4}" type="slidenum">
              <a:rPr lang="de-AT" smtClean="0"/>
              <a:pPr/>
              <a:t>21</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If you ask at the end whether the Austrian Presidency will actually be able to achieve so much positive impact, our answer is: this depends on all of us</a:t>
            </a:r>
            <a:r>
              <a:rPr lang="en-GB" sz="1200" dirty="0" smtClean="0">
                <a:latin typeface="Arial" panose="020B0604020202020204" pitchFamily="34" charset="0"/>
                <a:cs typeface="Arial" panose="020B0604020202020204" pitchFamily="34" charset="0"/>
              </a:rPr>
              <a:t>!</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During the six months when Austria is going to be Europe’s conductor, an expected amount of 400 hours of negotiations are waiting for us, during which we will have to work through more than 500 pages of negotiation text, and will have to consider the interests of more than 800 negotiation partners in three institutions, not to mention the numerous stakeholders in science, the business sector and society</a:t>
            </a:r>
            <a:r>
              <a:rPr lang="en-GB" sz="1200" smtClean="0">
                <a:latin typeface="Arial" panose="020B0604020202020204" pitchFamily="34" charset="0"/>
                <a:cs typeface="Arial" panose="020B0604020202020204" pitchFamily="34" charset="0"/>
              </a:rPr>
              <a:t>. </a:t>
            </a:r>
            <a:endParaRPr lang="en-GB" sz="120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By intelligent interaction between negotiations in Brussels and events in Austria, we hope that “together we will advance Europe!”</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If you have any further questions, we will be pleased to help you. You can find all our presidency team’s contact details at the following address: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3"/>
              </a:rPr>
              <a:t>https://www.era.gv.at/object/document/4063</a:t>
            </a:r>
            <a:endParaRPr lang="en-GB" sz="12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22</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Thank you for your interest in this presentation, and all the best!</a:t>
            </a:r>
          </a:p>
        </p:txBody>
      </p:sp>
      <p:sp>
        <p:nvSpPr>
          <p:cNvPr id="4" name="Foliennummernplatzhalter 3"/>
          <p:cNvSpPr>
            <a:spLocks noGrp="1"/>
          </p:cNvSpPr>
          <p:nvPr>
            <p:ph type="sldNum" sz="quarter" idx="10"/>
          </p:nvPr>
        </p:nvSpPr>
        <p:spPr/>
        <p:txBody>
          <a:bodyPr/>
          <a:lstStyle/>
          <a:p>
            <a:fld id="{F0A5DA3B-92D6-4D4B-9895-D15CB563B5E4}" type="slidenum">
              <a:rPr lang="de-AT" smtClean="0"/>
              <a:pPr/>
              <a:t>23</a:t>
            </a:fld>
            <a:endParaRPr lang="de-AT"/>
          </a:p>
        </p:txBody>
      </p:sp>
    </p:spTree>
    <p:extLst>
      <p:ext uri="{BB962C8B-B14F-4D97-AF65-F5344CB8AC3E}">
        <p14:creationId xmlns:p14="http://schemas.microsoft.com/office/powerpoint/2010/main" val="287648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first objective is dedicated to the negotiations on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 of the EU. The EU Framework Programme is the largest research funding programme in the world. If we put the right conditions in place in this context, Europe‘s higher education institutions, enterprises and research institutions will benefit for seven years.</a:t>
            </a:r>
          </a:p>
          <a:p>
            <a:r>
              <a:rPr lang="en-GB" dirty="0">
                <a:latin typeface="Arial" panose="020B0604020202020204" pitchFamily="34" charset="0"/>
                <a:cs typeface="Arial" panose="020B0604020202020204" pitchFamily="34" charset="0"/>
              </a:rPr>
              <a:t>What is even more, with the results from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 Europe will open up new markets, and they will help to deal with many challenges of our society.</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Austria </a:t>
            </a:r>
            <a:r>
              <a:rPr lang="en-GB" dirty="0">
                <a:latin typeface="Arial" panose="020B0604020202020204" pitchFamily="34" charset="0"/>
                <a:cs typeface="Arial" panose="020B0604020202020204" pitchFamily="34" charset="0"/>
              </a:rPr>
              <a:t>is allowed to conduct Europe for the third time already. This is our third Council Presidency after 1998 and 2006</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1998, our focus was on the negotiations on the 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EU Framework </a:t>
            </a:r>
            <a:r>
              <a:rPr lang="en-GB" dirty="0" smtClean="0">
                <a:latin typeface="Arial" panose="020B0604020202020204" pitchFamily="34" charset="0"/>
                <a:cs typeface="Arial" panose="020B0604020202020204" pitchFamily="34" charset="0"/>
              </a:rPr>
              <a:t>Programme.</a:t>
            </a:r>
            <a:r>
              <a:rPr lang="de-AT"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2006, our Presidency took place at the time of the negotiations on the 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a:t>
            </a:r>
            <a:r>
              <a:rPr lang="en-GB" dirty="0" smtClean="0">
                <a:latin typeface="Arial" panose="020B0604020202020204" pitchFamily="34" charset="0"/>
                <a:cs typeface="Arial" panose="020B0604020202020204" pitchFamily="34" charset="0"/>
              </a:rPr>
              <a:t>Programme. After </a:t>
            </a:r>
            <a:r>
              <a:rPr lang="en-GB" dirty="0">
                <a:latin typeface="Arial" panose="020B0604020202020204" pitchFamily="34" charset="0"/>
                <a:cs typeface="Arial" panose="020B0604020202020204" pitchFamily="34" charset="0"/>
              </a:rPr>
              <a:t>Framework </a:t>
            </a:r>
            <a:r>
              <a:rPr lang="en-GB" dirty="0" smtClean="0">
                <a:latin typeface="Arial" panose="020B0604020202020204" pitchFamily="34" charset="0"/>
                <a:cs typeface="Arial" panose="020B0604020202020204" pitchFamily="34" charset="0"/>
              </a:rPr>
              <a:t>Programme </a:t>
            </a:r>
            <a:r>
              <a:rPr lang="en-GB" dirty="0">
                <a:latin typeface="Arial" panose="020B0604020202020204" pitchFamily="34" charset="0"/>
                <a:cs typeface="Arial" panose="020B0604020202020204" pitchFamily="34" charset="0"/>
              </a:rPr>
              <a:t>5 and 7, we are now pleased to be able to negotiate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a:t>
            </a:r>
            <a:r>
              <a:rPr lang="en-GB" dirty="0" smtClean="0">
                <a:latin typeface="Arial" panose="020B0604020202020204" pitchFamily="34" charset="0"/>
                <a:cs typeface="Arial" panose="020B0604020202020204" pitchFamily="34" charset="0"/>
              </a:rPr>
              <a:t>Programme</a:t>
            </a:r>
            <a:r>
              <a:rPr lang="de-AT" dirty="0" smtClean="0">
                <a:latin typeface="Arial" panose="020B0604020202020204" pitchFamily="34" charset="0"/>
                <a:cs typeface="Arial" panose="020B0604020202020204" pitchFamily="34" charset="0"/>
              </a:rPr>
              <a:t>.</a:t>
            </a:r>
            <a:endParaRPr lang="de-AT" b="1" i="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3</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Our second Presidency objective deals with the European Research Area. ERA wants to create an internal market of knowledge in Europe, where researchers with their new knowledge find a home without frontiers, and where technologies for a common market are developed.</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the heart of ERA are the reforms carried out by each Member State. Through targeted reforms, every country should increase the efficiency and effectiveness of its innovation system, and strengthen transnational cooperation at all levels.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Some say that the structural reforms in the Member States are more important in the long term than short-term funding within the Framework Programme.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From the Austrian Presidency‘s perspective, we need both: a strong Framework Programme and strong national RTI systems.</a:t>
            </a:r>
          </a:p>
        </p:txBody>
      </p:sp>
      <p:sp>
        <p:nvSpPr>
          <p:cNvPr id="4" name="Foliennummernplatzhalter 3"/>
          <p:cNvSpPr>
            <a:spLocks noGrp="1"/>
          </p:cNvSpPr>
          <p:nvPr>
            <p:ph type="sldNum" sz="quarter" idx="10"/>
          </p:nvPr>
        </p:nvSpPr>
        <p:spPr/>
        <p:txBody>
          <a:bodyPr/>
          <a:lstStyle/>
          <a:p>
            <a:fld id="{F0A5DA3B-92D6-4D4B-9895-D15CB563B5E4}" type="slidenum">
              <a:rPr lang="de-AT" smtClean="0"/>
              <a:pPr/>
              <a:t>4</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Research and innovation are playing an ever more important role in many other policy areas.</a:t>
            </a:r>
          </a:p>
          <a:p>
            <a:r>
              <a:rPr lang="en-GB" dirty="0" smtClean="0">
                <a:latin typeface="Arial" panose="020B0604020202020204" pitchFamily="34" charset="0"/>
                <a:cs typeface="Arial" panose="020B0604020202020204" pitchFamily="34" charset="0"/>
              </a:rPr>
              <a:t>As its third objective, the Austrian Presidency will support these sectoral policies. We believe that the challenges of our time need modern governance, that is, more cooperation between all policy areas. </a:t>
            </a:r>
          </a:p>
          <a:p>
            <a:endParaRPr lang="de-AT" i="1"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5</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We call this a “whole-of-government” approach. In order for you to be better able to envisage this, we have created a brochure where you can see examples of the role of science, technology and innovation for the policy areas of all Austrian federal ministries.</a:t>
            </a:r>
          </a:p>
          <a:p>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20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Link where</a:t>
            </a:r>
            <a:r>
              <a:rPr lang="en-GB" sz="1200" baseline="0" dirty="0" smtClean="0">
                <a:latin typeface="Arial" panose="020B0604020202020204" pitchFamily="34" charset="0"/>
                <a:cs typeface="Arial" panose="020B0604020202020204" pitchFamily="34" charset="0"/>
              </a:rPr>
              <a:t> you can download the brochure</a:t>
            </a:r>
            <a:r>
              <a:rPr lang="en-GB" sz="1200" dirty="0" smtClean="0">
                <a:latin typeface="Arial" panose="020B0604020202020204" pitchFamily="34" charset="0"/>
                <a:cs typeface="Arial" panose="020B0604020202020204" pitchFamily="34" charset="0"/>
              </a:rPr>
              <a:t>: </a:t>
            </a:r>
            <a:r>
              <a:rPr lang="de-AT" sz="1200" u="sng" kern="1200" dirty="0" smtClean="0">
                <a:solidFill>
                  <a:schemeClr val="tx1"/>
                </a:solidFill>
                <a:effectLst/>
                <a:latin typeface="Arial" panose="020B0604020202020204" pitchFamily="34" charset="0"/>
                <a:ea typeface="+mn-ea"/>
                <a:cs typeface="Arial" panose="020B0604020202020204" pitchFamily="34" charset="0"/>
                <a:hlinkClick r:id="rId3"/>
              </a:rPr>
              <a:t>https://www.era.gv.at/booklet</a:t>
            </a:r>
            <a:endParaRPr lang="de-AT" sz="12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6</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Let‘s </a:t>
            </a:r>
            <a:r>
              <a:rPr lang="en-GB" dirty="0">
                <a:latin typeface="Arial" panose="020B0604020202020204" pitchFamily="34" charset="0"/>
                <a:cs typeface="Arial" panose="020B0604020202020204" pitchFamily="34" charset="0"/>
              </a:rPr>
              <a:t>take a closer look at the three objectives of the Austrian Council Presidency in the field of research:</a:t>
            </a:r>
          </a:p>
          <a:p>
            <a:endParaRPr lang="en-GB" dirty="0">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For the 9</a:t>
            </a:r>
            <a:r>
              <a:rPr lang="en-GB" baseline="30000" dirty="0">
                <a:solidFill>
                  <a:srgbClr val="000000"/>
                </a:solidFill>
                <a:latin typeface="Arial" panose="020B0604020202020204" pitchFamily="34" charset="0"/>
                <a:cs typeface="Arial" panose="020B0604020202020204" pitchFamily="34" charset="0"/>
              </a:rPr>
              <a:t>th</a:t>
            </a:r>
            <a:r>
              <a:rPr lang="en-GB" dirty="0">
                <a:solidFill>
                  <a:srgbClr val="000000"/>
                </a:solidFill>
                <a:latin typeface="Arial" panose="020B0604020202020204" pitchFamily="34" charset="0"/>
                <a:cs typeface="Arial" panose="020B0604020202020204" pitchFamily="34" charset="0"/>
              </a:rPr>
              <a:t> Framework Programme, the European Commission has played the prelude. The Commission‘s proposal for the new Framework Programme called HORIZON EUROPE has given the cue for the negotiations between the Member States in Council, and for the </a:t>
            </a:r>
            <a:r>
              <a:rPr lang="en-GB" dirty="0">
                <a:latin typeface="Arial" panose="020B0604020202020204" pitchFamily="34" charset="0"/>
                <a:cs typeface="Arial" panose="020B0604020202020204" pitchFamily="34" charset="0"/>
              </a:rPr>
              <a:t>European Parliament</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 is a package with all the important objectives of HORIZON EUROPE, the Specific Programme for all the details, as well as the Rules for Participation, and comparable documents for the field of research under the EURATOM Treaty.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objective of the Austrian Presidency is to negotiate the Regulation on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 between all Member States, and to reach as much agreement as possible on its content by the end of the year. </a:t>
            </a:r>
          </a:p>
        </p:txBody>
      </p:sp>
      <p:sp>
        <p:nvSpPr>
          <p:cNvPr id="4" name="Foliennummernplatzhalter 3"/>
          <p:cNvSpPr>
            <a:spLocks noGrp="1"/>
          </p:cNvSpPr>
          <p:nvPr>
            <p:ph type="sldNum" sz="quarter" idx="10"/>
          </p:nvPr>
        </p:nvSpPr>
        <p:spPr/>
        <p:txBody>
          <a:bodyPr/>
          <a:lstStyle/>
          <a:p>
            <a:fld id="{F0A5DA3B-92D6-4D4B-9895-D15CB563B5E4}" type="slidenum">
              <a:rPr lang="de-AT" smtClean="0"/>
              <a:pPr/>
              <a:t>7</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HORIZON EUROPE is being negotiated in Brussels, while at the same time a dozen expert conferences are taking place, all associated with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a:t>
            </a:r>
          </a:p>
          <a:p>
            <a:r>
              <a:rPr lang="en-GB" dirty="0">
                <a:latin typeface="Arial" panose="020B0604020202020204" pitchFamily="34" charset="0"/>
                <a:cs typeface="Arial" panose="020B0604020202020204" pitchFamily="34" charset="0"/>
              </a:rPr>
              <a:t>Between July and November 2018, the attachés of the 28 Member States are negotiating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 at the Research Working Group in Brussels. Around 30 rounds of negotiations are scheduled for a period of less than four months</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ambassadors‘ level, the so-called “Committee of Permanent Representatives” will probably deal with the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Framework Programme four times, in order to negotiate any controversial issues on which the Research Working Group has failed to reach agreement.</a:t>
            </a:r>
          </a:p>
          <a:p>
            <a:r>
              <a:rPr lang="en-GB" dirty="0" smtClean="0">
                <a:solidFill>
                  <a:srgbClr val="000000"/>
                </a:solidFill>
                <a:latin typeface="Arial" panose="020B0604020202020204" pitchFamily="34" charset="0"/>
                <a:cs typeface="Arial" panose="020B0604020202020204" pitchFamily="34" charset="0"/>
              </a:rPr>
              <a:t>The </a:t>
            </a:r>
            <a:r>
              <a:rPr lang="en-GB" dirty="0">
                <a:solidFill>
                  <a:srgbClr val="000000"/>
                </a:solidFill>
                <a:latin typeface="Arial" panose="020B0604020202020204" pitchFamily="34" charset="0"/>
                <a:cs typeface="Arial" panose="020B0604020202020204" pitchFamily="34" charset="0"/>
              </a:rPr>
              <a:t>ambassadors at their meetings prepare the negotiations at political level. At the Council of Ministers in its “Competitiveness” formation, the ministers together with the EU Commissioner responsible for research will hopefully bring the most important and the most politically controversial </a:t>
            </a:r>
            <a:r>
              <a:rPr lang="en-GB" dirty="0">
                <a:latin typeface="Arial" panose="020B0604020202020204" pitchFamily="34" charset="0"/>
                <a:cs typeface="Arial" panose="020B0604020202020204" pitchFamily="34" charset="0"/>
              </a:rPr>
              <a:t>negotiation issues to a satisfactory </a:t>
            </a:r>
            <a:r>
              <a:rPr lang="en-GB" dirty="0" smtClean="0">
                <a:latin typeface="Arial" panose="020B0604020202020204" pitchFamily="34" charset="0"/>
                <a:cs typeface="Arial" panose="020B0604020202020204" pitchFamily="34" charset="0"/>
              </a:rPr>
              <a:t>conclusion</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Council of Ministers is chaired by Federal Minister Heinz FASSMANN. He is, if you like, acting as the conductor of the research orchestra during the second half of 2018.</a:t>
            </a:r>
          </a:p>
        </p:txBody>
      </p:sp>
      <p:sp>
        <p:nvSpPr>
          <p:cNvPr id="4" name="Foliennummernplatzhalter 3"/>
          <p:cNvSpPr>
            <a:spLocks noGrp="1"/>
          </p:cNvSpPr>
          <p:nvPr>
            <p:ph type="sldNum" sz="quarter" idx="10"/>
          </p:nvPr>
        </p:nvSpPr>
        <p:spPr/>
        <p:txBody>
          <a:bodyPr/>
          <a:lstStyle/>
          <a:p>
            <a:fld id="{F0A5DA3B-92D6-4D4B-9895-D15CB563B5E4}" type="slidenum">
              <a:rPr lang="de-AT" smtClean="0"/>
              <a:pPr/>
              <a:t>8</a:t>
            </a:fld>
            <a:endParaRPr lang="de-AT"/>
          </a:p>
        </p:txBody>
      </p:sp>
    </p:spTree>
    <p:extLst>
      <p:ext uri="{BB962C8B-B14F-4D97-AF65-F5344CB8AC3E}">
        <p14:creationId xmlns:p14="http://schemas.microsoft.com/office/powerpoint/2010/main" val="161834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solidFill>
                  <a:srgbClr val="000000"/>
                </a:solidFill>
                <a:latin typeface="Arial" panose="020B0604020202020204" pitchFamily="34" charset="0"/>
                <a:cs typeface="Arial" panose="020B0604020202020204" pitchFamily="34" charset="0"/>
              </a:rPr>
              <a:t>The research ministers are negotiating three times – in July, in September and in November – at the Council Competitiveness. On 30 November 2018, they should succeed in reaching broad agreement on the 9</a:t>
            </a:r>
            <a:r>
              <a:rPr lang="en-GB" baseline="30000" dirty="0" smtClean="0">
                <a:solidFill>
                  <a:srgbClr val="000000"/>
                </a:solidFill>
                <a:latin typeface="Arial" panose="020B0604020202020204" pitchFamily="34" charset="0"/>
                <a:cs typeface="Arial" panose="020B0604020202020204" pitchFamily="34" charset="0"/>
              </a:rPr>
              <a:t>th</a:t>
            </a:r>
            <a:r>
              <a:rPr lang="en-GB" dirty="0" smtClean="0">
                <a:solidFill>
                  <a:srgbClr val="000000"/>
                </a:solidFill>
                <a:latin typeface="Arial" panose="020B0604020202020204" pitchFamily="34" charset="0"/>
                <a:cs typeface="Arial" panose="020B0604020202020204" pitchFamily="34" charset="0"/>
              </a:rPr>
              <a:t> Framework Programme.</a:t>
            </a:r>
          </a:p>
          <a:p>
            <a:r>
              <a:rPr lang="en-GB" dirty="0" smtClean="0">
                <a:solidFill>
                  <a:srgbClr val="000000"/>
                </a:solidFill>
                <a:latin typeface="Arial" panose="020B0604020202020204" pitchFamily="34" charset="0"/>
                <a:cs typeface="Arial" panose="020B0604020202020204" pitchFamily="34" charset="0"/>
              </a:rPr>
              <a:t>In addition, other events during the Austrian Council Presidency are going to invite participants to discuss issues regarding the 9</a:t>
            </a:r>
            <a:r>
              <a:rPr lang="en-GB" baseline="30000" dirty="0" smtClean="0">
                <a:solidFill>
                  <a:srgbClr val="000000"/>
                </a:solidFill>
                <a:latin typeface="Arial" panose="020B0604020202020204" pitchFamily="34" charset="0"/>
                <a:cs typeface="Arial" panose="020B0604020202020204" pitchFamily="34" charset="0"/>
              </a:rPr>
              <a:t>th</a:t>
            </a:r>
            <a:r>
              <a:rPr lang="en-GB" dirty="0" smtClean="0">
                <a:solidFill>
                  <a:srgbClr val="000000"/>
                </a:solidFill>
                <a:latin typeface="Arial" panose="020B0604020202020204" pitchFamily="34" charset="0"/>
                <a:cs typeface="Arial" panose="020B0604020202020204" pitchFamily="34" charset="0"/>
              </a:rPr>
              <a:t> Framework Programme: These range from Marie </a:t>
            </a:r>
            <a:r>
              <a:rPr lang="en-GB" dirty="0" err="1" smtClean="0">
                <a:solidFill>
                  <a:srgbClr val="000000"/>
                </a:solidFill>
                <a:latin typeface="Arial" panose="020B0604020202020204" pitchFamily="34" charset="0"/>
                <a:cs typeface="Arial" panose="020B0604020202020204" pitchFamily="34" charset="0"/>
              </a:rPr>
              <a:t>Sklodowska</a:t>
            </a:r>
            <a:r>
              <a:rPr lang="en-GB" dirty="0" smtClean="0">
                <a:solidFill>
                  <a:srgbClr val="000000"/>
                </a:solidFill>
                <a:latin typeface="Arial" panose="020B0604020202020204" pitchFamily="34" charset="0"/>
                <a:cs typeface="Arial" panose="020B0604020202020204" pitchFamily="34" charset="0"/>
              </a:rPr>
              <a:t> Curie to Industrial Technologies, from Innovative Enterprise Week to the “Imagine Digital – Connect Europe” conference.</a:t>
            </a:r>
          </a:p>
          <a:p>
            <a:r>
              <a:rPr lang="en-GB" dirty="0" smtClean="0">
                <a:solidFill>
                  <a:srgbClr val="000000"/>
                </a:solidFill>
                <a:latin typeface="Arial" panose="020B0604020202020204" pitchFamily="34" charset="0"/>
                <a:cs typeface="Arial" panose="020B0604020202020204" pitchFamily="34" charset="0"/>
              </a:rPr>
              <a:t>The outcome of the events dedicated to the 9</a:t>
            </a:r>
            <a:r>
              <a:rPr lang="en-GB" baseline="30000" dirty="0" smtClean="0">
                <a:solidFill>
                  <a:srgbClr val="000000"/>
                </a:solidFill>
                <a:latin typeface="Arial" panose="020B0604020202020204" pitchFamily="34" charset="0"/>
                <a:cs typeface="Arial" panose="020B0604020202020204" pitchFamily="34" charset="0"/>
              </a:rPr>
              <a:t>th</a:t>
            </a:r>
            <a:r>
              <a:rPr lang="en-GB" dirty="0" smtClean="0">
                <a:solidFill>
                  <a:srgbClr val="000000"/>
                </a:solidFill>
                <a:latin typeface="Arial" panose="020B0604020202020204" pitchFamily="34" charset="0"/>
                <a:cs typeface="Arial" panose="020B0604020202020204" pitchFamily="34" charset="0"/>
              </a:rPr>
              <a:t> Framework Programme is going to be carefully documented and made available to the team preparing and driving the negotiations in Brussels. Thus the RTI events in Austria are going to support the search for suitable solutions in the negotiations in Brussels, without, however, directly interfering in these negotiations. </a:t>
            </a:r>
          </a:p>
          <a:p>
            <a:endParaRPr lang="en-GB" dirty="0" smtClean="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9</a:t>
            </a:fld>
            <a:endParaRPr lang="de-AT"/>
          </a:p>
        </p:txBody>
      </p:sp>
    </p:spTree>
    <p:extLst>
      <p:ext uri="{BB962C8B-B14F-4D97-AF65-F5344CB8AC3E}">
        <p14:creationId xmlns:p14="http://schemas.microsoft.com/office/powerpoint/2010/main" val="161834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a:spLocks/>
          </p:cNvSpPr>
          <p:nvPr userDrawn="1"/>
        </p:nvSpPr>
        <p:spPr>
          <a:xfrm>
            <a:off x="359998" y="360000"/>
            <a:ext cx="6163200" cy="4431600"/>
          </a:xfrm>
          <a:prstGeom prst="rect">
            <a:avLst/>
          </a:prstGeom>
          <a:solidFill>
            <a:srgbClr val="BD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hasCustomPrompt="1"/>
          </p:nvPr>
        </p:nvSpPr>
        <p:spPr>
          <a:xfrm>
            <a:off x="719999" y="720000"/>
            <a:ext cx="5454000" cy="1341993"/>
          </a:xfrm>
        </p:spPr>
        <p:txBody>
          <a:bodyPr anchor="b" anchorCtr="0"/>
          <a:lstStyle>
            <a:lvl1pPr>
              <a:lnSpc>
                <a:spcPts val="4400"/>
              </a:lnSpc>
              <a:defRPr sz="4000" baseline="0"/>
            </a:lvl1pPr>
          </a:lstStyle>
          <a:p>
            <a:r>
              <a:rPr lang="de-DE" dirty="0" smtClean="0"/>
              <a:t>Titel der Präsentation</a:t>
            </a:r>
            <a:endParaRPr lang="de-AT" dirty="0"/>
          </a:p>
        </p:txBody>
      </p:sp>
      <p:sp>
        <p:nvSpPr>
          <p:cNvPr id="3" name="Untertitel 1"/>
          <p:cNvSpPr>
            <a:spLocks noGrp="1"/>
          </p:cNvSpPr>
          <p:nvPr>
            <p:ph type="subTitle" idx="1" hasCustomPrompt="1"/>
          </p:nvPr>
        </p:nvSpPr>
        <p:spPr>
          <a:xfrm>
            <a:off x="720000" y="2179199"/>
            <a:ext cx="5454000" cy="1485545"/>
          </a:xfrm>
        </p:spPr>
        <p:txBody>
          <a:bodyPr/>
          <a:lstStyle>
            <a:lvl1pPr marL="0" indent="0" algn="l">
              <a:lnSpc>
                <a:spcPts val="2500"/>
              </a:lnSpc>
              <a:buNone/>
              <a:defRPr sz="2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 der Präsentation</a:t>
            </a:r>
            <a:endParaRPr lang="de-AT" dirty="0"/>
          </a:p>
        </p:txBody>
      </p:sp>
      <p:sp>
        <p:nvSpPr>
          <p:cNvPr id="5" name="Textplatzhalter 4"/>
          <p:cNvSpPr>
            <a:spLocks noGrp="1"/>
          </p:cNvSpPr>
          <p:nvPr>
            <p:ph type="body" sz="quarter" idx="10" hasCustomPrompt="1"/>
          </p:nvPr>
        </p:nvSpPr>
        <p:spPr>
          <a:xfrm>
            <a:off x="720000" y="3780000"/>
            <a:ext cx="5454000" cy="720000"/>
          </a:xfrm>
        </p:spPr>
        <p:txBody>
          <a:bodyPr anchor="b" anchorCtr="0"/>
          <a:lstStyle>
            <a:lvl1pPr marL="0" indent="0">
              <a:spcBef>
                <a:spcPts val="0"/>
              </a:spcBef>
              <a:buNone/>
              <a:defRPr sz="1600" baseline="0">
                <a:solidFill>
                  <a:schemeClr val="tx2"/>
                </a:solidFill>
              </a:defRPr>
            </a:lvl1pPr>
          </a:lstStyle>
          <a:p>
            <a:r>
              <a:rPr lang="de-DE" dirty="0" smtClean="0"/>
              <a:t>Vorname Nachname</a:t>
            </a:r>
            <a:br>
              <a:rPr lang="de-DE" dirty="0" smtClean="0"/>
            </a:br>
            <a:r>
              <a:rPr lang="de-AT" dirty="0" smtClean="0"/>
              <a:t>Organisation</a:t>
            </a:r>
            <a:endParaRPr lang="de-DE" dirty="0" smtClean="0"/>
          </a:p>
        </p:txBody>
      </p:sp>
    </p:spTree>
    <p:extLst>
      <p:ext uri="{BB962C8B-B14F-4D97-AF65-F5344CB8AC3E}">
        <p14:creationId xmlns:p14="http://schemas.microsoft.com/office/powerpoint/2010/main" val="30280568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it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7" name="Inhaltsplatzhalter 6"/>
          <p:cNvSpPr>
            <a:spLocks noGrp="1"/>
          </p:cNvSpPr>
          <p:nvPr>
            <p:ph sz="quarter" idx="13"/>
          </p:nvPr>
        </p:nvSpPr>
        <p:spPr>
          <a:xfrm>
            <a:off x="719137" y="1353600"/>
            <a:ext cx="3338513" cy="31824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11" name="Bildplatzhalter 10"/>
          <p:cNvSpPr>
            <a:spLocks noGrp="1"/>
          </p:cNvSpPr>
          <p:nvPr>
            <p:ph type="pic" sz="quarter" idx="18"/>
          </p:nvPr>
        </p:nvSpPr>
        <p:spPr>
          <a:xfrm>
            <a:off x="4514850" y="1353599"/>
            <a:ext cx="3325088" cy="2865975"/>
          </a:xfrm>
        </p:spPr>
        <p:txBody>
          <a:bodyPr/>
          <a:lstStyle/>
          <a:p>
            <a:endParaRPr lang="de-AT" dirty="0"/>
          </a:p>
        </p:txBody>
      </p:sp>
      <p:sp>
        <p:nvSpPr>
          <p:cNvPr id="10" name="Textplatzhalter 9"/>
          <p:cNvSpPr>
            <a:spLocks noGrp="1"/>
          </p:cNvSpPr>
          <p:nvPr>
            <p:ph type="body" sz="quarter" idx="16"/>
          </p:nvPr>
        </p:nvSpPr>
        <p:spPr>
          <a:xfrm>
            <a:off x="4514850" y="4297257"/>
            <a:ext cx="3325612" cy="244369"/>
          </a:xfrm>
        </p:spPr>
        <p:txBody>
          <a:bodyPr/>
          <a:lstStyle>
            <a:lvl1pPr marL="0" indent="0">
              <a:buNone/>
              <a:defRPr sz="1700" baseline="0"/>
            </a:lvl1pPr>
          </a:lstStyle>
          <a:p>
            <a:pPr lvl="0"/>
            <a:r>
              <a:rPr lang="de-DE" dirty="0" smtClean="0"/>
              <a:t>Textmasterformat bearbeiten</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426B37E2-D07E-45AC-9742-157156387F94}"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21794875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mit Untertitel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11" name="Bildplatzhalter 10"/>
          <p:cNvSpPr>
            <a:spLocks noGrp="1"/>
          </p:cNvSpPr>
          <p:nvPr>
            <p:ph type="pic" sz="quarter" idx="17"/>
          </p:nvPr>
        </p:nvSpPr>
        <p:spPr>
          <a:xfrm>
            <a:off x="719138" y="1353598"/>
            <a:ext cx="3297600" cy="2880000"/>
          </a:xfrm>
        </p:spPr>
        <p:txBody>
          <a:bodyPr/>
          <a:lstStyle/>
          <a:p>
            <a:endParaRPr lang="de-AT"/>
          </a:p>
        </p:txBody>
      </p:sp>
      <p:sp>
        <p:nvSpPr>
          <p:cNvPr id="9" name="Textplatzhalter 8"/>
          <p:cNvSpPr>
            <a:spLocks noGrp="1"/>
          </p:cNvSpPr>
          <p:nvPr>
            <p:ph type="body" sz="quarter" idx="15"/>
          </p:nvPr>
        </p:nvSpPr>
        <p:spPr>
          <a:xfrm>
            <a:off x="719139" y="4346176"/>
            <a:ext cx="3419999" cy="303506"/>
          </a:xfrm>
        </p:spPr>
        <p:txBody>
          <a:bodyPr/>
          <a:lstStyle>
            <a:lvl1pPr marL="0" indent="0">
              <a:buNone/>
              <a:defRPr sz="1700" baseline="0"/>
            </a:lvl1pPr>
          </a:lstStyle>
          <a:p>
            <a:pPr lvl="0"/>
            <a:r>
              <a:rPr lang="de-DE" dirty="0" smtClean="0"/>
              <a:t>Textmasterformat bearbeiten</a:t>
            </a:r>
          </a:p>
        </p:txBody>
      </p:sp>
      <p:sp>
        <p:nvSpPr>
          <p:cNvPr id="12" name="Bildplatzhalter 10"/>
          <p:cNvSpPr>
            <a:spLocks noGrp="1"/>
          </p:cNvSpPr>
          <p:nvPr>
            <p:ph type="pic" sz="quarter" idx="18"/>
          </p:nvPr>
        </p:nvSpPr>
        <p:spPr>
          <a:xfrm>
            <a:off x="4542862" y="1353600"/>
            <a:ext cx="3297600" cy="2880000"/>
          </a:xfrm>
        </p:spPr>
        <p:txBody>
          <a:bodyPr/>
          <a:lstStyle/>
          <a:p>
            <a:endParaRPr lang="de-AT" dirty="0"/>
          </a:p>
        </p:txBody>
      </p:sp>
      <p:sp>
        <p:nvSpPr>
          <p:cNvPr id="10" name="Textplatzhalter 9"/>
          <p:cNvSpPr>
            <a:spLocks noGrp="1"/>
          </p:cNvSpPr>
          <p:nvPr>
            <p:ph type="body" sz="quarter" idx="16"/>
          </p:nvPr>
        </p:nvSpPr>
        <p:spPr>
          <a:xfrm>
            <a:off x="4542862" y="4346176"/>
            <a:ext cx="3420000" cy="303506"/>
          </a:xfrm>
        </p:spPr>
        <p:txBody>
          <a:bodyPr/>
          <a:lstStyle>
            <a:lvl1pPr marL="0" indent="0">
              <a:buNone/>
              <a:defRPr sz="1700" baseline="0"/>
            </a:lvl1pPr>
          </a:lstStyle>
          <a:p>
            <a:pPr lvl="0"/>
            <a:r>
              <a:rPr lang="de-DE" dirty="0" smtClean="0"/>
              <a:t>Textmasterformat bearbeiten</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E3060F4B-1C9B-450D-BE9E-6A37466C9E5F}"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815335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nd Bild hoch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7" name="Inhaltsplatzhalter 6"/>
          <p:cNvSpPr>
            <a:spLocks noGrp="1"/>
          </p:cNvSpPr>
          <p:nvPr>
            <p:ph sz="quarter" idx="13"/>
          </p:nvPr>
        </p:nvSpPr>
        <p:spPr>
          <a:xfrm>
            <a:off x="719137" y="1353600"/>
            <a:ext cx="4500000" cy="3182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9" name="Bildplatzhalter 8"/>
          <p:cNvSpPr>
            <a:spLocks noGrp="1"/>
          </p:cNvSpPr>
          <p:nvPr>
            <p:ph type="pic" sz="quarter" idx="15"/>
          </p:nvPr>
        </p:nvSpPr>
        <p:spPr>
          <a:xfrm>
            <a:off x="5600700" y="1353600"/>
            <a:ext cx="2239238" cy="3182400"/>
          </a:xfrm>
        </p:spPr>
        <p:txBody>
          <a:bodyPr/>
          <a:lstStyle/>
          <a:p>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6918DB41-8D20-4043-BF25-97B2E0001715}"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1476154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und Bild hoch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9" name="Bildplatzhalter 8"/>
          <p:cNvSpPr>
            <a:spLocks noGrp="1"/>
          </p:cNvSpPr>
          <p:nvPr>
            <p:ph type="pic" sz="quarter" idx="15"/>
          </p:nvPr>
        </p:nvSpPr>
        <p:spPr>
          <a:xfrm>
            <a:off x="719138" y="1353600"/>
            <a:ext cx="2319337" cy="3182400"/>
          </a:xfrm>
        </p:spPr>
        <p:txBody>
          <a:bodyPr/>
          <a:lstStyle/>
          <a:p>
            <a:endParaRPr lang="de-AT" dirty="0"/>
          </a:p>
        </p:txBody>
      </p:sp>
      <p:sp>
        <p:nvSpPr>
          <p:cNvPr id="7" name="Inhaltsplatzhalter 6"/>
          <p:cNvSpPr>
            <a:spLocks noGrp="1"/>
          </p:cNvSpPr>
          <p:nvPr>
            <p:ph sz="quarter" idx="13"/>
          </p:nvPr>
        </p:nvSpPr>
        <p:spPr>
          <a:xfrm>
            <a:off x="3339938" y="1353600"/>
            <a:ext cx="4500000" cy="3182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82B31C49-70A6-4AE9-8175-0A3CDFCCFF90}"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32437744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und Bild quer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9" name="Bildplatzhalter 8"/>
          <p:cNvSpPr>
            <a:spLocks noGrp="1"/>
          </p:cNvSpPr>
          <p:nvPr>
            <p:ph type="pic" sz="quarter" idx="15"/>
          </p:nvPr>
        </p:nvSpPr>
        <p:spPr>
          <a:xfrm>
            <a:off x="719137" y="1353599"/>
            <a:ext cx="4500000" cy="2865975"/>
          </a:xfrm>
        </p:spPr>
        <p:txBody>
          <a:bodyPr/>
          <a:lstStyle/>
          <a:p>
            <a:endParaRPr lang="de-AT" dirty="0"/>
          </a:p>
        </p:txBody>
      </p:sp>
      <p:sp>
        <p:nvSpPr>
          <p:cNvPr id="7" name="Inhaltsplatzhalter 6"/>
          <p:cNvSpPr>
            <a:spLocks noGrp="1"/>
          </p:cNvSpPr>
          <p:nvPr>
            <p:ph sz="quarter" idx="13"/>
          </p:nvPr>
        </p:nvSpPr>
        <p:spPr>
          <a:xfrm>
            <a:off x="5484600" y="1353600"/>
            <a:ext cx="2355338" cy="31824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8" name="Textplatzhalter 8"/>
          <p:cNvSpPr>
            <a:spLocks noGrp="1"/>
          </p:cNvSpPr>
          <p:nvPr>
            <p:ph type="body" sz="quarter" idx="16"/>
          </p:nvPr>
        </p:nvSpPr>
        <p:spPr>
          <a:xfrm>
            <a:off x="719137" y="4314825"/>
            <a:ext cx="4500000" cy="323850"/>
          </a:xfrm>
        </p:spPr>
        <p:txBody>
          <a:bodyPr/>
          <a:lstStyle>
            <a:lvl1pPr marL="0" indent="0">
              <a:buNone/>
              <a:defRPr sz="1700" baseline="0"/>
            </a:lvl1pPr>
          </a:lstStyle>
          <a:p>
            <a:pPr lvl="0"/>
            <a:r>
              <a:rPr lang="de-DE" dirty="0" smtClean="0"/>
              <a:t>Textmasterformat bearbeiten</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E55E082E-C754-43F8-8262-94C10C2FAAE1}"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40417744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quer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7" name="Inhaltsplatzhalter 6"/>
          <p:cNvSpPr>
            <a:spLocks noGrp="1"/>
          </p:cNvSpPr>
          <p:nvPr>
            <p:ph sz="quarter" idx="13"/>
          </p:nvPr>
        </p:nvSpPr>
        <p:spPr>
          <a:xfrm>
            <a:off x="719137" y="1353600"/>
            <a:ext cx="2366963" cy="3182400"/>
          </a:xfrm>
        </p:spPr>
        <p:txBody>
          <a:bodyPr/>
          <a:lstStyle>
            <a:lvl1pPr>
              <a:defRPr sz="2100" baseline="0"/>
            </a:lvl1pPr>
            <a:lvl3pPr marL="914400" indent="0">
              <a:buNone/>
              <a:defRPr/>
            </a:lvl3pPr>
          </a:lstStyle>
          <a:p>
            <a:pPr lvl="0"/>
            <a:r>
              <a:rPr lang="de-DE" dirty="0" smtClean="0"/>
              <a:t>Textmasterformat bearbeiten</a:t>
            </a:r>
          </a:p>
          <a:p>
            <a:pPr lvl="1"/>
            <a:r>
              <a:rPr lang="de-DE" dirty="0" smtClean="0"/>
              <a:t>Zweite Ebene</a:t>
            </a:r>
          </a:p>
        </p:txBody>
      </p:sp>
      <p:sp>
        <p:nvSpPr>
          <p:cNvPr id="9" name="Bildplatzhalter 8"/>
          <p:cNvSpPr>
            <a:spLocks noGrp="1"/>
          </p:cNvSpPr>
          <p:nvPr>
            <p:ph type="pic" sz="quarter" idx="15"/>
          </p:nvPr>
        </p:nvSpPr>
        <p:spPr>
          <a:xfrm>
            <a:off x="3339938" y="1353598"/>
            <a:ext cx="4500000" cy="2856451"/>
          </a:xfrm>
        </p:spPr>
        <p:txBody>
          <a:bodyPr/>
          <a:lstStyle/>
          <a:p>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9BC0CC74-66B1-42A3-8FD6-52A185C06D3B}"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
        <p:nvSpPr>
          <p:cNvPr id="8" name="Textplatzhalter 8"/>
          <p:cNvSpPr>
            <a:spLocks noGrp="1"/>
          </p:cNvSpPr>
          <p:nvPr>
            <p:ph type="body" sz="quarter" idx="16"/>
          </p:nvPr>
        </p:nvSpPr>
        <p:spPr>
          <a:xfrm>
            <a:off x="3339938" y="4295774"/>
            <a:ext cx="4500000" cy="314325"/>
          </a:xfrm>
        </p:spPr>
        <p:txBody>
          <a:bodyPr/>
          <a:lstStyle>
            <a:lvl1pPr marL="0" indent="0">
              <a:buNone/>
              <a:defRPr sz="1700" baseline="0"/>
            </a:lvl1pPr>
          </a:lstStyle>
          <a:p>
            <a:pPr lvl="0"/>
            <a:r>
              <a:rPr lang="de-DE" dirty="0" smtClean="0"/>
              <a:t>Textmasterformat bearbeiten</a:t>
            </a:r>
          </a:p>
        </p:txBody>
      </p:sp>
    </p:spTree>
    <p:extLst>
      <p:ext uri="{BB962C8B-B14F-4D97-AF65-F5344CB8AC3E}">
        <p14:creationId xmlns:p14="http://schemas.microsoft.com/office/powerpoint/2010/main" val="30934069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9" name="Bildplatzhalter 8"/>
          <p:cNvSpPr>
            <a:spLocks noGrp="1"/>
          </p:cNvSpPr>
          <p:nvPr>
            <p:ph type="pic" sz="quarter" idx="15"/>
          </p:nvPr>
        </p:nvSpPr>
        <p:spPr>
          <a:xfrm>
            <a:off x="719139" y="1353600"/>
            <a:ext cx="7120800" cy="3182400"/>
          </a:xfrm>
        </p:spPr>
        <p:txBody>
          <a:bodyPr/>
          <a:lstStyle/>
          <a:p>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340A13F5-D692-4F9D-9B23-53B116B46280}"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33084224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NDE-Folie">
    <p:spTree>
      <p:nvGrpSpPr>
        <p:cNvPr id="1" name=""/>
        <p:cNvGrpSpPr/>
        <p:nvPr/>
      </p:nvGrpSpPr>
      <p:grpSpPr>
        <a:xfrm>
          <a:off x="0" y="0"/>
          <a:ext cx="0" cy="0"/>
          <a:chOff x="0" y="0"/>
          <a:chExt cx="0" cy="0"/>
        </a:xfrm>
      </p:grpSpPr>
      <p:sp>
        <p:nvSpPr>
          <p:cNvPr id="7" name="Rechteck 6"/>
          <p:cNvSpPr/>
          <p:nvPr userDrawn="1"/>
        </p:nvSpPr>
        <p:spPr>
          <a:xfrm>
            <a:off x="359999" y="360000"/>
            <a:ext cx="6163200" cy="44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hasCustomPrompt="1"/>
          </p:nvPr>
        </p:nvSpPr>
        <p:spPr>
          <a:xfrm>
            <a:off x="720000" y="1152525"/>
            <a:ext cx="5454000" cy="1824837"/>
          </a:xfrm>
        </p:spPr>
        <p:txBody>
          <a:bodyPr anchor="b" anchorCtr="0"/>
          <a:lstStyle>
            <a:lvl1pPr>
              <a:lnSpc>
                <a:spcPts val="4400"/>
              </a:lnSpc>
              <a:defRPr sz="4000" b="0" i="0" baseline="0"/>
            </a:lvl1pPr>
          </a:lstStyle>
          <a:p>
            <a:r>
              <a:rPr lang="de-DE" dirty="0" smtClean="0"/>
              <a:t>Ende</a:t>
            </a:r>
            <a:endParaRPr lang="de-AT" dirty="0"/>
          </a:p>
        </p:txBody>
      </p:sp>
      <p:sp>
        <p:nvSpPr>
          <p:cNvPr id="3" name="Untertitel 1"/>
          <p:cNvSpPr>
            <a:spLocks noGrp="1"/>
          </p:cNvSpPr>
          <p:nvPr>
            <p:ph type="subTitle" idx="1" hasCustomPrompt="1"/>
          </p:nvPr>
        </p:nvSpPr>
        <p:spPr>
          <a:xfrm>
            <a:off x="720000" y="3179324"/>
            <a:ext cx="5454000" cy="1368000"/>
          </a:xfrm>
        </p:spPr>
        <p:txBody>
          <a:bodyPr anchor="b" anchorCtr="0"/>
          <a:lstStyle>
            <a:lvl1pPr marL="0" indent="0" algn="l">
              <a:lnSpc>
                <a:spcPct val="100000"/>
              </a:lnSpc>
              <a:spcBef>
                <a:spcPts val="0"/>
              </a:spcBef>
              <a:spcAft>
                <a:spcPts val="0"/>
              </a:spcAft>
              <a:buNone/>
              <a:defRPr sz="1400" b="0"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Vorname Nachname</a:t>
            </a:r>
          </a:p>
          <a:p>
            <a:r>
              <a:rPr lang="de-DE" dirty="0" smtClean="0"/>
              <a:t>Organisation</a:t>
            </a:r>
          </a:p>
          <a:p>
            <a:r>
              <a:rPr lang="de-DE" dirty="0" smtClean="0"/>
              <a:t>Telefon: +43 1 999 99-99 9999</a:t>
            </a:r>
          </a:p>
          <a:p>
            <a:r>
              <a:rPr lang="de-AT" dirty="0" smtClean="0"/>
              <a:t>E-Mail: vorname.nachname@org.gv.at</a:t>
            </a:r>
            <a:endParaRPr lang="de-AT" dirty="0"/>
          </a:p>
        </p:txBody>
      </p:sp>
    </p:spTree>
    <p:extLst>
      <p:ext uri="{BB962C8B-B14F-4D97-AF65-F5344CB8AC3E}">
        <p14:creationId xmlns:p14="http://schemas.microsoft.com/office/powerpoint/2010/main" val="3260365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de-DE" dirty="0" smtClean="0"/>
              <a:t>Titelmasterformat durch Klicken bearbeiten</a:t>
            </a:r>
            <a:endParaRPr lang="de-AT" dirty="0"/>
          </a:p>
        </p:txBody>
      </p:sp>
      <p:sp>
        <p:nvSpPr>
          <p:cNvPr id="7" name="Inhaltsplatzhalter 6"/>
          <p:cNvSpPr>
            <a:spLocks noGrp="1"/>
          </p:cNvSpPr>
          <p:nvPr>
            <p:ph sz="quarter" idx="13"/>
          </p:nvPr>
        </p:nvSpPr>
        <p:spPr>
          <a:xfrm>
            <a:off x="719138" y="1353600"/>
            <a:ext cx="7120800" cy="3182400"/>
          </a:xfrm>
        </p:spPr>
        <p:txBody>
          <a:bodyPr/>
          <a:lstStyle>
            <a:lvl1pPr>
              <a:defRPr/>
            </a:lvl1pPr>
            <a:lvl2pP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CDC7C855-E10C-41E1-BC02-B0435297DE51}"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24765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zweizeilig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nSpc>
                <a:spcPct val="90000"/>
              </a:lnSpc>
              <a:defRPr baseline="0"/>
            </a:lvl1pPr>
          </a:lstStyle>
          <a:p>
            <a:r>
              <a:rPr lang="de-DE" dirty="0" smtClean="0"/>
              <a:t>Titelmasterformat durch Klicken bearbeiten</a:t>
            </a:r>
            <a:br>
              <a:rPr lang="de-DE" dirty="0" smtClean="0"/>
            </a:br>
            <a:r>
              <a:rPr lang="de-DE" dirty="0" smtClean="0"/>
              <a:t>für zweizeiligen Titel</a:t>
            </a:r>
            <a:endParaRPr lang="de-AT" dirty="0"/>
          </a:p>
        </p:txBody>
      </p:sp>
      <p:sp>
        <p:nvSpPr>
          <p:cNvPr id="7" name="Inhaltsplatzhalter 6"/>
          <p:cNvSpPr>
            <a:spLocks noGrp="1"/>
          </p:cNvSpPr>
          <p:nvPr>
            <p:ph sz="quarter" idx="13"/>
          </p:nvPr>
        </p:nvSpPr>
        <p:spPr>
          <a:xfrm>
            <a:off x="719138" y="1713600"/>
            <a:ext cx="7120800" cy="2826000"/>
          </a:xfrm>
        </p:spPr>
        <p:txBody>
          <a:bodyPr/>
          <a:lstStyle>
            <a:lvl1pPr>
              <a:defRPr/>
            </a:lvl1pPr>
            <a:lvl2pP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99589DE5-B067-47A1-A7EA-132CF5CD656E}"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25640531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und Block animie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7" name="Inhaltsplatzhalter 6"/>
          <p:cNvSpPr>
            <a:spLocks noGrp="1"/>
          </p:cNvSpPr>
          <p:nvPr>
            <p:ph sz="quarter" idx="13"/>
          </p:nvPr>
        </p:nvSpPr>
        <p:spPr>
          <a:xfrm>
            <a:off x="719138" y="1353599"/>
            <a:ext cx="7120800" cy="24480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8" name="Textplatzhalter 8"/>
          <p:cNvSpPr>
            <a:spLocks noGrp="1"/>
          </p:cNvSpPr>
          <p:nvPr>
            <p:ph type="body" sz="quarter" idx="15"/>
          </p:nvPr>
        </p:nvSpPr>
        <p:spPr>
          <a:xfrm>
            <a:off x="719138" y="3924000"/>
            <a:ext cx="7120800" cy="621506"/>
          </a:xfrm>
          <a:solidFill>
            <a:schemeClr val="accent6"/>
          </a:solidFill>
        </p:spPr>
        <p:txBody>
          <a:bodyPr lIns="90000" tIns="90000" rIns="90000" bIns="90000" anchor="ctr" anchorCtr="0"/>
          <a:lstStyle>
            <a:lvl1pPr marL="0" indent="0">
              <a:spcBef>
                <a:spcPts val="0"/>
              </a:spcBef>
              <a:spcAft>
                <a:spcPts val="0"/>
              </a:spcAft>
              <a:buNone/>
              <a:defRPr sz="1900" b="1" i="0" baseline="0"/>
            </a:lvl1pPr>
          </a:lstStyle>
          <a:p>
            <a:pPr lvl="0"/>
            <a:r>
              <a:rPr lang="de-DE" dirty="0" smtClean="0"/>
              <a:t>Textmasterformat bearbeiten</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1D972080-2624-4489-AD76-D7536D95CABC}"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2638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7" name="Inhaltsplatzhalter 6"/>
          <p:cNvSpPr>
            <a:spLocks noGrp="1"/>
          </p:cNvSpPr>
          <p:nvPr>
            <p:ph sz="quarter" idx="13"/>
          </p:nvPr>
        </p:nvSpPr>
        <p:spPr>
          <a:xfrm>
            <a:off x="719137" y="1353600"/>
            <a:ext cx="3294000" cy="31824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8" name="Inhaltsplatzhalter 7"/>
          <p:cNvSpPr>
            <a:spLocks noGrp="1"/>
          </p:cNvSpPr>
          <p:nvPr>
            <p:ph sz="quarter" idx="14"/>
          </p:nvPr>
        </p:nvSpPr>
        <p:spPr>
          <a:xfrm>
            <a:off x="4543200" y="1353600"/>
            <a:ext cx="3294000" cy="31824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B7F66216-5D03-4CDE-A4FE-952CF0062797}"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7127039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nhalte zum Vergleich">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954000"/>
          </a:xfrm>
        </p:spPr>
        <p:txBody>
          <a:bodyPr/>
          <a:lstStyle/>
          <a:p>
            <a:r>
              <a:rPr lang="de-DE" dirty="0" smtClean="0"/>
              <a:t>Titelmasterformat durch Klicken bearbeiten</a:t>
            </a:r>
            <a:endParaRPr lang="de-AT" dirty="0"/>
          </a:p>
        </p:txBody>
      </p:sp>
      <p:sp>
        <p:nvSpPr>
          <p:cNvPr id="9" name="Textplatzhalter 8"/>
          <p:cNvSpPr>
            <a:spLocks noGrp="1"/>
          </p:cNvSpPr>
          <p:nvPr>
            <p:ph type="body" sz="quarter" idx="15" hasCustomPrompt="1"/>
          </p:nvPr>
        </p:nvSpPr>
        <p:spPr>
          <a:xfrm>
            <a:off x="719139" y="1353600"/>
            <a:ext cx="3294000" cy="462150"/>
          </a:xfrm>
          <a:ln>
            <a:noFill/>
          </a:ln>
        </p:spPr>
        <p:style>
          <a:lnRef idx="2">
            <a:schemeClr val="accent6">
              <a:shade val="50000"/>
            </a:schemeClr>
          </a:lnRef>
          <a:fillRef idx="1">
            <a:schemeClr val="accent6"/>
          </a:fillRef>
          <a:effectRef idx="0">
            <a:schemeClr val="accent6"/>
          </a:effectRef>
          <a:fontRef idx="none"/>
        </p:style>
        <p:txBody>
          <a:bodyPr lIns="360000" tIns="0" rIns="360000" bIns="0" anchor="ctr" anchorCtr="0"/>
          <a:lstStyle>
            <a:lvl1pPr marL="0" indent="0">
              <a:buNone/>
              <a:defRPr b="1" i="0" baseline="0">
                <a:ln>
                  <a:noFill/>
                </a:ln>
                <a:solidFill>
                  <a:schemeClr val="tx1"/>
                </a:solidFill>
              </a:defRPr>
            </a:lvl1pPr>
          </a:lstStyle>
          <a:p>
            <a:pPr lvl="0"/>
            <a:r>
              <a:rPr lang="de-DE" dirty="0" smtClean="0"/>
              <a:t>Überschrift</a:t>
            </a:r>
            <a:endParaRPr lang="de-AT" dirty="0"/>
          </a:p>
        </p:txBody>
      </p:sp>
      <p:sp>
        <p:nvSpPr>
          <p:cNvPr id="7" name="Inhaltsplatzhalter 6"/>
          <p:cNvSpPr>
            <a:spLocks noGrp="1"/>
          </p:cNvSpPr>
          <p:nvPr>
            <p:ph sz="quarter" idx="13"/>
          </p:nvPr>
        </p:nvSpPr>
        <p:spPr>
          <a:xfrm>
            <a:off x="719137" y="1998450"/>
            <a:ext cx="3294000" cy="25545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10" name="Textplatzhalter 9"/>
          <p:cNvSpPr>
            <a:spLocks noGrp="1"/>
          </p:cNvSpPr>
          <p:nvPr>
            <p:ph type="body" sz="quarter" idx="16" hasCustomPrompt="1"/>
          </p:nvPr>
        </p:nvSpPr>
        <p:spPr>
          <a:xfrm>
            <a:off x="4543200" y="1353600"/>
            <a:ext cx="3294000" cy="462150"/>
          </a:xfrm>
          <a:ln>
            <a:noFill/>
          </a:ln>
        </p:spPr>
        <p:style>
          <a:lnRef idx="2">
            <a:schemeClr val="accent6">
              <a:shade val="50000"/>
            </a:schemeClr>
          </a:lnRef>
          <a:fillRef idx="1">
            <a:schemeClr val="accent6"/>
          </a:fillRef>
          <a:effectRef idx="0">
            <a:schemeClr val="accent6"/>
          </a:effectRef>
          <a:fontRef idx="none"/>
        </p:style>
        <p:txBody>
          <a:bodyPr lIns="360000" tIns="0" rIns="360000" bIns="0" anchor="ctr" anchorCtr="0"/>
          <a:lstStyle>
            <a:lvl1pPr marL="0" indent="0">
              <a:buNone/>
              <a:defRPr b="1" i="0" baseline="0">
                <a:solidFill>
                  <a:schemeClr val="tx1"/>
                </a:solidFill>
              </a:defRPr>
            </a:lvl1pPr>
          </a:lstStyle>
          <a:p>
            <a:pPr lvl="0"/>
            <a:r>
              <a:rPr lang="de-DE" dirty="0" smtClean="0"/>
              <a:t>Überschrift</a:t>
            </a:r>
            <a:endParaRPr lang="de-AT" dirty="0"/>
          </a:p>
        </p:txBody>
      </p:sp>
      <p:sp>
        <p:nvSpPr>
          <p:cNvPr id="8" name="Inhaltsplatzhalter 7"/>
          <p:cNvSpPr>
            <a:spLocks noGrp="1"/>
          </p:cNvSpPr>
          <p:nvPr>
            <p:ph sz="quarter" idx="14"/>
          </p:nvPr>
        </p:nvSpPr>
        <p:spPr>
          <a:xfrm>
            <a:off x="4543200" y="1998450"/>
            <a:ext cx="3294000" cy="25545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7E2FAED7-F143-4A23-BCE0-568412EE74DF}"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16444064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e untereinander">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954000"/>
          </a:xfrm>
        </p:spPr>
        <p:txBody>
          <a:bodyPr/>
          <a:lstStyle/>
          <a:p>
            <a:r>
              <a:rPr lang="de-DE" dirty="0" smtClean="0"/>
              <a:t>Titelmasterformat durch Klicken bearbeiten</a:t>
            </a:r>
            <a:endParaRPr lang="de-AT" dirty="0"/>
          </a:p>
        </p:txBody>
      </p:sp>
      <p:sp>
        <p:nvSpPr>
          <p:cNvPr id="9" name="Textplatzhalter 8"/>
          <p:cNvSpPr>
            <a:spLocks noGrp="1"/>
          </p:cNvSpPr>
          <p:nvPr>
            <p:ph type="body" sz="quarter" idx="15" hasCustomPrompt="1"/>
          </p:nvPr>
        </p:nvSpPr>
        <p:spPr>
          <a:xfrm>
            <a:off x="719141" y="1355983"/>
            <a:ext cx="2481262" cy="502443"/>
          </a:xfrm>
          <a:ln>
            <a:noFill/>
          </a:ln>
        </p:spPr>
        <p:style>
          <a:lnRef idx="2">
            <a:schemeClr val="accent6">
              <a:shade val="50000"/>
            </a:schemeClr>
          </a:lnRef>
          <a:fillRef idx="1">
            <a:schemeClr val="accent6"/>
          </a:fillRef>
          <a:effectRef idx="0">
            <a:schemeClr val="accent6"/>
          </a:effectRef>
          <a:fontRef idx="none"/>
        </p:style>
        <p:txBody>
          <a:bodyPr lIns="90000" tIns="0" rIns="90000" bIns="0" anchor="ctr" anchorCtr="0"/>
          <a:lstStyle>
            <a:lvl1pPr marL="0" indent="0">
              <a:buNone/>
              <a:defRPr b="1" i="0" baseline="0">
                <a:solidFill>
                  <a:schemeClr val="tx1"/>
                </a:solidFill>
              </a:defRPr>
            </a:lvl1pPr>
          </a:lstStyle>
          <a:p>
            <a:pPr lvl="0"/>
            <a:r>
              <a:rPr lang="de-DE" dirty="0" smtClean="0"/>
              <a:t>Überschrift</a:t>
            </a:r>
            <a:endParaRPr lang="de-AT" dirty="0"/>
          </a:p>
        </p:txBody>
      </p:sp>
      <p:sp>
        <p:nvSpPr>
          <p:cNvPr id="7" name="Inhaltsplatzhalter 6"/>
          <p:cNvSpPr>
            <a:spLocks noGrp="1"/>
          </p:cNvSpPr>
          <p:nvPr>
            <p:ph sz="quarter" idx="13"/>
          </p:nvPr>
        </p:nvSpPr>
        <p:spPr>
          <a:xfrm>
            <a:off x="3400428" y="1355985"/>
            <a:ext cx="4439512" cy="983220"/>
          </a:xfrm>
        </p:spPr>
        <p:txBody>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2100"/>
            </a:lvl1pPr>
            <a:lvl2pPr marL="400050" indent="0">
              <a:buNone/>
              <a:defRPr/>
            </a:lvl2pPr>
          </a:lstStyle>
          <a:p>
            <a:pPr lvl="0"/>
            <a:r>
              <a:rPr lang="de-DE" dirty="0" smtClean="0"/>
              <a:t>Textmasterformat bearbeiten</a:t>
            </a:r>
          </a:p>
        </p:txBody>
      </p:sp>
      <p:sp>
        <p:nvSpPr>
          <p:cNvPr id="10" name="Textplatzhalter 9"/>
          <p:cNvSpPr>
            <a:spLocks noGrp="1"/>
          </p:cNvSpPr>
          <p:nvPr>
            <p:ph type="body" sz="quarter" idx="16" hasCustomPrompt="1"/>
          </p:nvPr>
        </p:nvSpPr>
        <p:spPr>
          <a:xfrm>
            <a:off x="719143" y="2339205"/>
            <a:ext cx="2481261" cy="509822"/>
          </a:xfrm>
          <a:ln>
            <a:noFill/>
          </a:ln>
        </p:spPr>
        <p:style>
          <a:lnRef idx="2">
            <a:schemeClr val="accent6">
              <a:shade val="50000"/>
            </a:schemeClr>
          </a:lnRef>
          <a:fillRef idx="1">
            <a:schemeClr val="accent6"/>
          </a:fillRef>
          <a:effectRef idx="0">
            <a:schemeClr val="accent6"/>
          </a:effectRef>
          <a:fontRef idx="none"/>
        </p:style>
        <p:txBody>
          <a:bodyPr lIns="90000" tIns="0" rIns="90000" bIns="0" anchor="ctr" anchorCtr="0"/>
          <a:lstStyle>
            <a:lvl1pPr marL="0" indent="0">
              <a:buNone/>
              <a:defRPr b="1" i="0" baseline="0">
                <a:solidFill>
                  <a:schemeClr val="tx1"/>
                </a:solidFill>
              </a:defRPr>
            </a:lvl1pPr>
          </a:lstStyle>
          <a:p>
            <a:pPr lvl="0"/>
            <a:r>
              <a:rPr lang="de-DE" dirty="0" smtClean="0"/>
              <a:t>Überschrift</a:t>
            </a:r>
            <a:endParaRPr lang="de-AT" dirty="0"/>
          </a:p>
        </p:txBody>
      </p:sp>
      <p:sp>
        <p:nvSpPr>
          <p:cNvPr id="8" name="Inhaltsplatzhalter 7"/>
          <p:cNvSpPr>
            <a:spLocks noGrp="1"/>
          </p:cNvSpPr>
          <p:nvPr>
            <p:ph sz="quarter" idx="14"/>
          </p:nvPr>
        </p:nvSpPr>
        <p:spPr>
          <a:xfrm>
            <a:off x="3400429" y="2339205"/>
            <a:ext cx="4439511" cy="944718"/>
          </a:xfrm>
        </p:spPr>
        <p:txBody>
          <a:bodyPr/>
          <a:lstStyle>
            <a:lvl1pPr marL="0" indent="0">
              <a:spcBef>
                <a:spcPts val="0"/>
              </a:spcBef>
              <a:spcAft>
                <a:spcPts val="0"/>
              </a:spcAft>
              <a:buNone/>
              <a:defRPr sz="2100"/>
            </a:lvl1pPr>
          </a:lstStyle>
          <a:p>
            <a:pPr lvl="0"/>
            <a:r>
              <a:rPr lang="de-DE" dirty="0" smtClean="0"/>
              <a:t>Textmasterformat bearbeiten</a:t>
            </a:r>
          </a:p>
        </p:txBody>
      </p:sp>
      <p:sp>
        <p:nvSpPr>
          <p:cNvPr id="11" name="Textplatzhalter 9"/>
          <p:cNvSpPr>
            <a:spLocks noGrp="1"/>
          </p:cNvSpPr>
          <p:nvPr>
            <p:ph type="body" sz="quarter" idx="17" hasCustomPrompt="1"/>
          </p:nvPr>
        </p:nvSpPr>
        <p:spPr>
          <a:xfrm>
            <a:off x="719141" y="3283923"/>
            <a:ext cx="2481261" cy="517604"/>
          </a:xfrm>
          <a:ln>
            <a:noFill/>
          </a:ln>
        </p:spPr>
        <p:style>
          <a:lnRef idx="2">
            <a:schemeClr val="accent6">
              <a:shade val="50000"/>
            </a:schemeClr>
          </a:lnRef>
          <a:fillRef idx="1">
            <a:schemeClr val="accent6"/>
          </a:fillRef>
          <a:effectRef idx="0">
            <a:schemeClr val="accent6"/>
          </a:effectRef>
          <a:fontRef idx="none"/>
        </p:style>
        <p:txBody>
          <a:bodyPr lIns="90000" tIns="0" rIns="90000" bIns="0" anchor="ctr" anchorCtr="0"/>
          <a:lstStyle>
            <a:lvl1pPr marL="0" indent="0">
              <a:buNone/>
              <a:defRPr b="1" i="0" baseline="0">
                <a:solidFill>
                  <a:schemeClr val="tx1"/>
                </a:solidFill>
              </a:defRPr>
            </a:lvl1pPr>
          </a:lstStyle>
          <a:p>
            <a:pPr lvl="0"/>
            <a:r>
              <a:rPr lang="de-DE" dirty="0" smtClean="0"/>
              <a:t>Überschrift</a:t>
            </a:r>
            <a:endParaRPr lang="de-AT" dirty="0"/>
          </a:p>
        </p:txBody>
      </p:sp>
      <p:sp>
        <p:nvSpPr>
          <p:cNvPr id="12" name="Inhaltsplatzhalter 7"/>
          <p:cNvSpPr>
            <a:spLocks noGrp="1"/>
          </p:cNvSpPr>
          <p:nvPr>
            <p:ph sz="quarter" idx="18"/>
          </p:nvPr>
        </p:nvSpPr>
        <p:spPr>
          <a:xfrm>
            <a:off x="3400427" y="3283924"/>
            <a:ext cx="4439513" cy="945176"/>
          </a:xfrm>
        </p:spPr>
        <p:txBody>
          <a:bodyPr/>
          <a:lstStyle>
            <a:lvl1pPr marL="0" indent="0">
              <a:spcBef>
                <a:spcPts val="0"/>
              </a:spcBef>
              <a:spcAft>
                <a:spcPts val="0"/>
              </a:spcAft>
              <a:buNone/>
              <a:defRPr sz="2100"/>
            </a:lvl1pPr>
          </a:lstStyle>
          <a:p>
            <a:pPr lvl="0"/>
            <a:r>
              <a:rPr lang="de-DE" dirty="0" smtClean="0"/>
              <a:t>Textmasterformat bearbeiten</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F8DA6B0B-8EDF-4CDA-9C9E-765F7252FDD8}"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33246959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quer und Block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8" name="Inhaltsplatzhalter 7"/>
          <p:cNvSpPr>
            <a:spLocks noGrp="1"/>
          </p:cNvSpPr>
          <p:nvPr>
            <p:ph sz="quarter" idx="14"/>
          </p:nvPr>
        </p:nvSpPr>
        <p:spPr>
          <a:xfrm>
            <a:off x="719138" y="1353600"/>
            <a:ext cx="4300537" cy="3182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7" name="Inhaltsplatzhalter 6"/>
          <p:cNvSpPr>
            <a:spLocks noGrp="1"/>
          </p:cNvSpPr>
          <p:nvPr>
            <p:ph sz="quarter" idx="13"/>
          </p:nvPr>
        </p:nvSpPr>
        <p:spPr>
          <a:xfrm>
            <a:off x="5323538" y="1353600"/>
            <a:ext cx="2516400" cy="3182400"/>
          </a:xfrm>
        </p:spPr>
        <p:txBody>
          <a:bodyPr/>
          <a:lstStyle>
            <a:lvl1pPr>
              <a:defRPr sz="1900" baseline="0"/>
            </a:lvl1pPr>
          </a:lstStyle>
          <a:p>
            <a:pPr lvl="0"/>
            <a:r>
              <a:rPr lang="de-DE" dirty="0" smtClean="0"/>
              <a:t>Textmasterformat bearbeiten</a:t>
            </a:r>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98D475B8-B8F8-4729-ABD6-14C242AC339F}"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13176469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7" name="Inhaltsplatzhalter 6"/>
          <p:cNvSpPr>
            <a:spLocks noGrp="1"/>
          </p:cNvSpPr>
          <p:nvPr>
            <p:ph sz="quarter" idx="13"/>
          </p:nvPr>
        </p:nvSpPr>
        <p:spPr>
          <a:xfrm>
            <a:off x="719137" y="1353600"/>
            <a:ext cx="3338513" cy="31824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8" name="Inhaltsplatzhalter 7"/>
          <p:cNvSpPr>
            <a:spLocks noGrp="1"/>
          </p:cNvSpPr>
          <p:nvPr>
            <p:ph sz="quarter" idx="14"/>
          </p:nvPr>
        </p:nvSpPr>
        <p:spPr>
          <a:xfrm>
            <a:off x="4552950" y="1353600"/>
            <a:ext cx="3286988" cy="3182400"/>
          </a:xfrm>
        </p:spPr>
        <p:txBody>
          <a:bodyPr/>
          <a:lstStyle>
            <a:lvl1pPr>
              <a:defRPr sz="2100" baseline="0"/>
            </a:lvl1pPr>
          </a:lstStyle>
          <a:p>
            <a:pPr lvl="0"/>
            <a:r>
              <a:rPr lang="de-DE" dirty="0" smtClean="0"/>
              <a:t>Textmasterformat bearbeiten</a:t>
            </a:r>
          </a:p>
          <a:p>
            <a:pPr lvl="1"/>
            <a:r>
              <a:rPr lang="de-DE" dirty="0" smtClean="0"/>
              <a:t>Zweite Ebene</a:t>
            </a:r>
          </a:p>
        </p:txBody>
      </p:sp>
      <p:sp>
        <p:nvSpPr>
          <p:cNvPr id="3" name="Foliennummernplatzhalter 2"/>
          <p:cNvSpPr>
            <a:spLocks noGrp="1"/>
          </p:cNvSpPr>
          <p:nvPr>
            <p:ph type="sldNum" sz="quarter" idx="10"/>
          </p:nvPr>
        </p:nvSpPr>
        <p:spPr/>
        <p:txBody>
          <a:bodyPr/>
          <a:lstStyle/>
          <a:p>
            <a:fld id="{1206269C-C24E-4E80-9A4B-E7E19BB59A67}" type="slidenum">
              <a:rPr lang="de-AT" smtClean="0"/>
              <a:pPr/>
              <a:t>‹Nr.›</a:t>
            </a:fld>
            <a:endParaRPr lang="de-AT" dirty="0"/>
          </a:p>
        </p:txBody>
      </p:sp>
      <p:sp>
        <p:nvSpPr>
          <p:cNvPr id="5" name="Datumsplatzhalter 4"/>
          <p:cNvSpPr>
            <a:spLocks noGrp="1"/>
          </p:cNvSpPr>
          <p:nvPr>
            <p:ph type="dt" sz="half" idx="12"/>
          </p:nvPr>
        </p:nvSpPr>
        <p:spPr/>
        <p:txBody>
          <a:bodyPr/>
          <a:lstStyle/>
          <a:p>
            <a:fld id="{20775636-06E2-4A26-8B91-17C12277CAF0}" type="datetime1">
              <a:rPr lang="de-AT" smtClean="0"/>
              <a:t>07.06.2018</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smtClean="0"/>
              <a:t>PowerPoint eu2018.at - Präsentationsmuster für das Format 16:9</a:t>
            </a:r>
            <a:endParaRPr lang="de-AT" dirty="0"/>
          </a:p>
        </p:txBody>
      </p:sp>
    </p:spTree>
    <p:extLst>
      <p:ext uri="{BB962C8B-B14F-4D97-AF65-F5344CB8AC3E}">
        <p14:creationId xmlns:p14="http://schemas.microsoft.com/office/powerpoint/2010/main" val="39647587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9138" y="687600"/>
            <a:ext cx="7120800" cy="954000"/>
          </a:xfrm>
          <a:prstGeom prst="rect">
            <a:avLst/>
          </a:prstGeom>
        </p:spPr>
        <p:txBody>
          <a:bodyPr vert="horz" lIns="0" tIns="0" rIns="0" bIns="0" rtlCol="0" anchor="t" anchorCtr="0">
            <a:noAutofit/>
          </a:bodyPr>
          <a:lstStyle/>
          <a:p>
            <a:r>
              <a:rPr lang="de-DE" dirty="0" smtClean="0"/>
              <a:t>Folientitel eindeutig: Muss für jede Folie.</a:t>
            </a:r>
            <a:endParaRPr lang="de-AT" dirty="0"/>
          </a:p>
        </p:txBody>
      </p:sp>
      <p:sp>
        <p:nvSpPr>
          <p:cNvPr id="3" name="Textplatzhalter 2"/>
          <p:cNvSpPr>
            <a:spLocks noGrp="1"/>
          </p:cNvSpPr>
          <p:nvPr>
            <p:ph type="body" idx="1"/>
          </p:nvPr>
        </p:nvSpPr>
        <p:spPr>
          <a:xfrm>
            <a:off x="719141" y="1353600"/>
            <a:ext cx="7120800" cy="3182400"/>
          </a:xfrm>
          <a:prstGeom prst="rect">
            <a:avLst/>
          </a:prstGeom>
        </p:spPr>
        <p:txBody>
          <a:bodyPr vert="horz" lIns="0" tIns="0" rIns="0" bIns="0" rtlCol="0">
            <a:noAutofit/>
          </a:bodyPr>
          <a:lstStyle/>
          <a:p>
            <a:pPr lvl="0"/>
            <a:r>
              <a:rPr lang="de-AT" dirty="0" smtClean="0"/>
              <a:t>Erste Ebene: Ich bin ein Blindtext. Von Geburt an. Es hat sehr lange gedauert, bis ich begriffen habe, was es bedeutet, ein blinder Text zu sein.</a:t>
            </a:r>
          </a:p>
          <a:p>
            <a:pPr lvl="1"/>
            <a:r>
              <a:rPr lang="de-AT" dirty="0" smtClean="0"/>
              <a:t>Zweite Ebene: Ich bin ein Blindtext. Von Geburt an. </a:t>
            </a:r>
          </a:p>
          <a:p>
            <a:pPr lvl="1"/>
            <a:r>
              <a:rPr lang="de-AT" dirty="0" smtClean="0"/>
              <a:t>Zweite Ebene: Was es bedeutet, ein blinder Text zu sein.</a:t>
            </a:r>
            <a:endParaRPr lang="de-DE" dirty="0" smtClean="0"/>
          </a:p>
          <a:p>
            <a:pPr lvl="2"/>
            <a:r>
              <a:rPr lang="de-AT" dirty="0" smtClean="0"/>
              <a:t>Dritte Ebene: Ich bin ein Blindtext. Von Geburt an.</a:t>
            </a:r>
            <a:endParaRPr lang="de-DE" dirty="0" smtClean="0"/>
          </a:p>
          <a:p>
            <a:pPr lvl="3"/>
            <a:r>
              <a:rPr lang="de-AT" dirty="0" smtClean="0"/>
              <a:t>Vierte Ebene: Ich bin ein Blindtext. Von Geburt an. </a:t>
            </a:r>
          </a:p>
          <a:p>
            <a:pPr lvl="4"/>
            <a:r>
              <a:rPr lang="de-DE" dirty="0" smtClean="0"/>
              <a:t>Fünfte Ebene</a:t>
            </a:r>
          </a:p>
        </p:txBody>
      </p:sp>
      <p:sp>
        <p:nvSpPr>
          <p:cNvPr id="20" name="Foliennummernplatzhalter 13"/>
          <p:cNvSpPr>
            <a:spLocks noGrp="1"/>
          </p:cNvSpPr>
          <p:nvPr>
            <p:ph type="sldNum" sz="quarter" idx="4"/>
          </p:nvPr>
        </p:nvSpPr>
        <p:spPr>
          <a:xfrm>
            <a:off x="7772400" y="4758375"/>
            <a:ext cx="1008537" cy="200025"/>
          </a:xfrm>
          <a:prstGeom prst="rect">
            <a:avLst/>
          </a:prstGeom>
        </p:spPr>
        <p:txBody>
          <a:bodyPr vert="horz" lIns="0" tIns="0" rIns="0" bIns="0" rtlCol="0" anchor="ctr"/>
          <a:lstStyle>
            <a:lvl1pPr algn="r">
              <a:defRPr sz="1200">
                <a:solidFill>
                  <a:schemeClr val="tx2"/>
                </a:solidFill>
              </a:defRPr>
            </a:lvl1pPr>
          </a:lstStyle>
          <a:p>
            <a:fld id="{1206269C-C24E-4E80-9A4B-E7E19BB59A67}" type="slidenum">
              <a:rPr lang="de-AT" smtClean="0"/>
              <a:pPr/>
              <a:t>‹Nr.›</a:t>
            </a:fld>
            <a:endParaRPr lang="de-AT" dirty="0"/>
          </a:p>
        </p:txBody>
      </p:sp>
      <p:sp>
        <p:nvSpPr>
          <p:cNvPr id="5" name="Datumsplatzhalter 11"/>
          <p:cNvSpPr>
            <a:spLocks noGrp="1"/>
          </p:cNvSpPr>
          <p:nvPr>
            <p:ph type="dt" sz="half" idx="2"/>
          </p:nvPr>
        </p:nvSpPr>
        <p:spPr>
          <a:xfrm>
            <a:off x="360000" y="4758375"/>
            <a:ext cx="900000" cy="200025"/>
          </a:xfrm>
          <a:prstGeom prst="rect">
            <a:avLst/>
          </a:prstGeom>
        </p:spPr>
        <p:txBody>
          <a:bodyPr vert="horz" lIns="0" tIns="45720" rIns="91440" bIns="45720" rtlCol="0" anchor="ctr"/>
          <a:lstStyle>
            <a:lvl1pPr algn="l">
              <a:defRPr sz="1200" baseline="0">
                <a:solidFill>
                  <a:schemeClr val="tx2"/>
                </a:solidFill>
              </a:defRPr>
            </a:lvl1pPr>
          </a:lstStyle>
          <a:p>
            <a:fld id="{B4766E8B-4CB3-4CA9-A801-530CC4EFD850}" type="datetime1">
              <a:rPr lang="de-AT" smtClean="0"/>
              <a:t>07.06.2018</a:t>
            </a:fld>
            <a:endParaRPr lang="de-AT" dirty="0" smtClean="0"/>
          </a:p>
        </p:txBody>
      </p:sp>
      <p:sp>
        <p:nvSpPr>
          <p:cNvPr id="9" name="Fußzeilenplatzhalter 12"/>
          <p:cNvSpPr>
            <a:spLocks noGrp="1"/>
          </p:cNvSpPr>
          <p:nvPr>
            <p:ph type="ftr" sz="quarter" idx="3"/>
          </p:nvPr>
        </p:nvSpPr>
        <p:spPr>
          <a:xfrm>
            <a:off x="1260001" y="4758375"/>
            <a:ext cx="6263163" cy="200025"/>
          </a:xfrm>
          <a:prstGeom prst="rect">
            <a:avLst/>
          </a:prstGeom>
        </p:spPr>
        <p:txBody>
          <a:bodyPr vert="horz" lIns="0" tIns="45720" rIns="91440" bIns="45720" rtlCol="0" anchor="ctr"/>
          <a:lstStyle>
            <a:lvl1pPr algn="l">
              <a:defRPr sz="1200" b="0">
                <a:solidFill>
                  <a:schemeClr val="tx2"/>
                </a:solidFill>
              </a:defRPr>
            </a:lvl1pPr>
          </a:lstStyle>
          <a:p>
            <a:r>
              <a:rPr lang="de-AT" smtClean="0"/>
              <a:t>PowerPoint eu2018.at - Präsentationsmuster für das Format 16:9</a:t>
            </a:r>
            <a:endParaRPr lang="de-AT" dirty="0"/>
          </a:p>
        </p:txBody>
      </p:sp>
      <p:pic>
        <p:nvPicPr>
          <p:cNvPr id="102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153400" y="258930"/>
            <a:ext cx="747989" cy="77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357970"/>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8" r:id="rId3"/>
    <p:sldLayoutId id="2147483693" r:id="rId4"/>
    <p:sldLayoutId id="2147483689" r:id="rId5"/>
    <p:sldLayoutId id="2147483690" r:id="rId6"/>
    <p:sldLayoutId id="2147483696" r:id="rId7"/>
    <p:sldLayoutId id="2147483695" r:id="rId8"/>
    <p:sldLayoutId id="2147483702" r:id="rId9"/>
    <p:sldLayoutId id="2147483692" r:id="rId10"/>
    <p:sldLayoutId id="2147483700" r:id="rId11"/>
    <p:sldLayoutId id="2147483694" r:id="rId12"/>
    <p:sldLayoutId id="2147483704" r:id="rId13"/>
    <p:sldLayoutId id="2147483699" r:id="rId14"/>
    <p:sldLayoutId id="2147483703" r:id="rId15"/>
    <p:sldLayoutId id="2147483705" r:id="rId16"/>
    <p:sldLayoutId id="2147483697"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700" b="1" kern="1200" baseline="0">
          <a:solidFill>
            <a:schemeClr val="tx2"/>
          </a:solidFill>
          <a:latin typeface="+mj-lt"/>
          <a:ea typeface="+mj-ea"/>
          <a:cs typeface="+mj-cs"/>
        </a:defRPr>
      </a:lvl1pPr>
    </p:titleStyle>
    <p:bodyStyle>
      <a:lvl1pPr marL="342900" marR="0" indent="-342900" algn="l" defTabSz="914400" rtl="0" eaLnBrk="1" fontAlgn="auto" latinLnBrk="0" hangingPunct="1">
        <a:lnSpc>
          <a:spcPct val="95000"/>
        </a:lnSpc>
        <a:spcBef>
          <a:spcPts val="1200"/>
        </a:spcBef>
        <a:spcAft>
          <a:spcPts val="0"/>
        </a:spcAft>
        <a:buClr>
          <a:schemeClr val="tx2"/>
        </a:buClr>
        <a:buSzTx/>
        <a:buFont typeface="Wingdings" pitchFamily="2" charset="2"/>
        <a:buChar char="§"/>
        <a:tabLst/>
        <a:defRPr sz="2200" kern="1200" baseline="0">
          <a:solidFill>
            <a:schemeClr val="bg1">
              <a:lumMod val="10000"/>
            </a:schemeClr>
          </a:solidFill>
          <a:latin typeface="+mn-lt"/>
          <a:ea typeface="+mn-ea"/>
          <a:cs typeface="+mn-cs"/>
        </a:defRPr>
      </a:lvl1pPr>
      <a:lvl2pPr marL="742950" marR="0" indent="-285750" algn="l" defTabSz="914400" rtl="0" eaLnBrk="1" fontAlgn="auto" latinLnBrk="0" hangingPunct="1">
        <a:lnSpc>
          <a:spcPct val="95000"/>
        </a:lnSpc>
        <a:spcBef>
          <a:spcPts val="600"/>
        </a:spcBef>
        <a:spcAft>
          <a:spcPts val="0"/>
        </a:spcAft>
        <a:buClr>
          <a:schemeClr val="tx2"/>
        </a:buClr>
        <a:buSzTx/>
        <a:buFont typeface="Arial" pitchFamily="34" charset="0"/>
        <a:buChar char="–"/>
        <a:tabLst/>
        <a:defRPr sz="1900" kern="1200" baseline="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600"/>
        </a:spcBef>
        <a:spcAft>
          <a:spcPts val="0"/>
        </a:spcAft>
        <a:buClr>
          <a:schemeClr val="tx2"/>
        </a:buClr>
        <a:buFont typeface="Arial" pitchFamily="34" charset="0"/>
        <a:buChar char="•"/>
        <a:defRPr sz="1600" kern="1200" baseline="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spcAft>
          <a:spcPts val="0"/>
        </a:spcAft>
        <a:buClr>
          <a:schemeClr val="tx2"/>
        </a:buClr>
        <a:buFont typeface="Arial" pitchFamily="34" charset="0"/>
        <a:buChar char="–"/>
        <a:defRPr sz="1600" kern="1200" baseline="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600"/>
        </a:spcBef>
        <a:spcAft>
          <a:spcPts val="600"/>
        </a:spcAft>
        <a:buClr>
          <a:schemeClr val="tx2"/>
        </a:buClr>
        <a:buFont typeface="Arial" pitchFamily="34" charset="0"/>
        <a:buChar char="»"/>
        <a:defRPr sz="1600" kern="1200" baseline="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ra.gv.at/presidencyteam"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ra.gv.at/bookl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9999" y="720000"/>
            <a:ext cx="5454000" cy="1566000"/>
          </a:xfrm>
        </p:spPr>
        <p:txBody>
          <a:bodyPr/>
          <a:lstStyle/>
          <a:p>
            <a:r>
              <a:rPr lang="en-GB" sz="3600" dirty="0" smtClean="0"/>
              <a:t>Austrian </a:t>
            </a:r>
            <a:r>
              <a:rPr lang="en-GB" sz="3600" dirty="0" smtClean="0"/>
              <a:t>Presidency of the Council of the European Union</a:t>
            </a:r>
            <a:endParaRPr lang="de-AT" sz="3600" dirty="0"/>
          </a:p>
        </p:txBody>
      </p:sp>
      <p:sp>
        <p:nvSpPr>
          <p:cNvPr id="3" name="Untertitel 2"/>
          <p:cNvSpPr>
            <a:spLocks noGrp="1"/>
          </p:cNvSpPr>
          <p:nvPr>
            <p:ph type="subTitle" idx="1"/>
          </p:nvPr>
        </p:nvSpPr>
        <p:spPr>
          <a:xfrm>
            <a:off x="720000" y="2179199"/>
            <a:ext cx="5454000" cy="1701038"/>
          </a:xfrm>
        </p:spPr>
        <p:txBody>
          <a:bodyPr/>
          <a:lstStyle/>
          <a:p>
            <a:endParaRPr lang="en-GB" sz="1600" dirty="0" smtClean="0"/>
          </a:p>
          <a:p>
            <a:endParaRPr lang="en-GB" sz="1600" dirty="0" smtClean="0"/>
          </a:p>
          <a:p>
            <a:r>
              <a:rPr lang="en-GB" dirty="0" smtClean="0"/>
              <a:t>Research:</a:t>
            </a:r>
          </a:p>
          <a:p>
            <a:r>
              <a:rPr lang="en-GB" dirty="0" smtClean="0"/>
              <a:t>Together </a:t>
            </a:r>
            <a:r>
              <a:rPr lang="en-GB" dirty="0"/>
              <a:t>we advance </a:t>
            </a:r>
            <a:r>
              <a:rPr lang="en-GB" dirty="0" smtClean="0"/>
              <a:t>Europe</a:t>
            </a:r>
            <a:endParaRPr lang="de-AT" dirty="0"/>
          </a:p>
        </p:txBody>
      </p:sp>
    </p:spTree>
    <p:extLst>
      <p:ext uri="{BB962C8B-B14F-4D97-AF65-F5344CB8AC3E}">
        <p14:creationId xmlns:p14="http://schemas.microsoft.com/office/powerpoint/2010/main" val="2742458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sp>
        <p:nvSpPr>
          <p:cNvPr id="11" name="Textfeld 10"/>
          <p:cNvSpPr txBox="1"/>
          <p:nvPr/>
        </p:nvSpPr>
        <p:spPr>
          <a:xfrm rot="19326888">
            <a:off x="-65094" y="2180588"/>
            <a:ext cx="3499593" cy="646331"/>
          </a:xfrm>
          <a:prstGeom prst="rect">
            <a:avLst/>
          </a:prstGeom>
          <a:noFill/>
        </p:spPr>
        <p:txBody>
          <a:bodyPr wrap="square" rtlCol="0">
            <a:spAutoFit/>
          </a:bodyPr>
          <a:lstStyle/>
          <a:p>
            <a:pPr algn="ctr"/>
            <a:r>
              <a:rPr lang="en-GB" dirty="0" smtClean="0">
                <a:solidFill>
                  <a:schemeClr val="bg1">
                    <a:lumMod val="10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10000"/>
                  </a:schemeClr>
                </a:solidFill>
                <a:latin typeface="Arial" panose="020B0604020202020204" pitchFamily="34" charset="0"/>
                <a:cs typeface="Arial" panose="020B0604020202020204" pitchFamily="34" charset="0"/>
              </a:rPr>
              <a:t>Council Conclusions on ERA</a:t>
            </a:r>
            <a:endParaRPr lang="en-GB" dirty="0">
              <a:solidFill>
                <a:schemeClr val="bg1">
                  <a:lumMod val="10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24" name="Textfeld 23"/>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nvGrpSpPr>
          <p:cNvPr id="8" name="Gruppieren 7"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9" name="Ellipse 8"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Ellipse 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12" name="Textfeld 11"/>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207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graphicFrame>
        <p:nvGraphicFramePr>
          <p:cNvPr id="13" name="Tabelle 12" descr="Table regarding ERA Priorities and ERA-related Groups" title="ERA Priorities, ERA-related Groups"/>
          <p:cNvGraphicFramePr>
            <a:graphicFrameLocks noGrp="1"/>
          </p:cNvGraphicFramePr>
          <p:nvPr>
            <p:extLst>
              <p:ext uri="{D42A27DB-BD31-4B8C-83A1-F6EECF244321}">
                <p14:modId xmlns:p14="http://schemas.microsoft.com/office/powerpoint/2010/main" val="1440471160"/>
              </p:ext>
            </p:extLst>
          </p:nvPr>
        </p:nvGraphicFramePr>
        <p:xfrm>
          <a:off x="370344" y="1350199"/>
          <a:ext cx="8097795" cy="3522805"/>
        </p:xfrm>
        <a:graphic>
          <a:graphicData uri="http://schemas.openxmlformats.org/drawingml/2006/table">
            <a:tbl>
              <a:tblPr firstRow="1" bandRow="1">
                <a:tableStyleId>{5C22544A-7EE6-4342-B048-85BDC9FD1C3A}</a:tableStyleId>
              </a:tblPr>
              <a:tblGrid>
                <a:gridCol w="4336828"/>
                <a:gridCol w="3760967"/>
              </a:tblGrid>
              <a:tr h="325207">
                <a:tc>
                  <a:txBody>
                    <a:bodyPr/>
                    <a:lstStyle/>
                    <a:p>
                      <a:r>
                        <a:rPr lang="en-GB" sz="1200" b="1" noProof="0" dirty="0" smtClean="0">
                          <a:latin typeface="+mj-lt"/>
                        </a:rPr>
                        <a:t>ERA Priorities</a:t>
                      </a:r>
                      <a:endParaRPr lang="en-GB" sz="1200" b="1" noProof="0" dirty="0">
                        <a:latin typeface="+mj-lt"/>
                      </a:endParaRPr>
                    </a:p>
                  </a:txBody>
                  <a:tcPr/>
                </a:tc>
                <a:tc>
                  <a:txBody>
                    <a:bodyPr/>
                    <a:lstStyle/>
                    <a:p>
                      <a:r>
                        <a:rPr lang="en-GB" sz="1200" b="1" noProof="0" dirty="0" smtClean="0">
                          <a:latin typeface="+mj-lt"/>
                        </a:rPr>
                        <a:t>ERA-related</a:t>
                      </a:r>
                      <a:r>
                        <a:rPr lang="en-GB" sz="1200" b="1" baseline="0" noProof="0" dirty="0" smtClean="0">
                          <a:latin typeface="+mj-lt"/>
                        </a:rPr>
                        <a:t> Groups</a:t>
                      </a:r>
                      <a:endParaRPr lang="en-GB" sz="1200" b="1" noProof="0" dirty="0">
                        <a:latin typeface="+mj-lt"/>
                      </a:endParaRPr>
                    </a:p>
                  </a:txBody>
                  <a:tcPr/>
                </a:tc>
              </a:tr>
              <a:tr h="454398">
                <a:tc>
                  <a:txBody>
                    <a:bodyPr/>
                    <a:lstStyle/>
                    <a:p>
                      <a:r>
                        <a:rPr lang="en-US" sz="1200" b="1" dirty="0" smtClean="0">
                          <a:solidFill>
                            <a:schemeClr val="tx1"/>
                          </a:solidFill>
                          <a:latin typeface="+mj-lt"/>
                        </a:rPr>
                        <a:t>Priority 1: Effective National Research Systems </a:t>
                      </a:r>
                      <a:endParaRPr lang="de-AT" sz="12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noProof="0" dirty="0" smtClean="0">
                          <a:solidFill>
                            <a:schemeClr val="tx1"/>
                          </a:solidFill>
                          <a:latin typeface="+mj-lt"/>
                        </a:rPr>
                        <a:t>ERAC (European Research and Innovation Committee)</a:t>
                      </a:r>
                      <a:endParaRPr lang="en-GB" sz="1200" noProof="0" dirty="0">
                        <a:solidFill>
                          <a:schemeClr val="tx1"/>
                        </a:solidFill>
                        <a:latin typeface="+mj-lt"/>
                      </a:endParaRPr>
                    </a:p>
                  </a:txBody>
                  <a:tcPr/>
                </a:tc>
              </a:tr>
              <a:tr h="454398">
                <a:tc>
                  <a:txBody>
                    <a:bodyPr/>
                    <a:lstStyle/>
                    <a:p>
                      <a:r>
                        <a:rPr lang="en-US" sz="1200" b="1" dirty="0" smtClean="0">
                          <a:solidFill>
                            <a:schemeClr val="tx1"/>
                          </a:solidFill>
                          <a:latin typeface="+mj-lt"/>
                        </a:rPr>
                        <a:t>Priority 2a: Jointly Addressing Grand Challenges </a:t>
                      </a:r>
                      <a:endParaRPr lang="de-AT" sz="12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noProof="0" dirty="0" smtClean="0">
                          <a:solidFill>
                            <a:schemeClr val="tx1"/>
                          </a:solidFill>
                          <a:latin typeface="+mj-lt"/>
                        </a:rPr>
                        <a:t>GPC (High Level Group for Joint Programming)</a:t>
                      </a:r>
                      <a:endParaRPr lang="en-GB" sz="1200" noProof="0" dirty="0">
                        <a:solidFill>
                          <a:schemeClr val="tx1"/>
                        </a:solidFill>
                        <a:latin typeface="+mj-lt"/>
                      </a:endParaRPr>
                    </a:p>
                  </a:txBody>
                  <a:tcPr/>
                </a:tc>
              </a:tr>
              <a:tr h="454398">
                <a:tc>
                  <a:txBody>
                    <a:bodyPr/>
                    <a:lstStyle/>
                    <a:p>
                      <a:r>
                        <a:rPr lang="en-US" sz="1200" b="1" dirty="0" smtClean="0">
                          <a:solidFill>
                            <a:schemeClr val="tx1"/>
                          </a:solidFill>
                          <a:latin typeface="+mj-lt"/>
                        </a:rPr>
                        <a:t>Priority 2b: Make Optimal Use of Public Investments in Research Infrastructures </a:t>
                      </a:r>
                      <a:endParaRPr lang="de-AT" sz="12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noProof="0" dirty="0" smtClean="0">
                          <a:solidFill>
                            <a:schemeClr val="tx1"/>
                          </a:solidFill>
                          <a:latin typeface="+mj-lt"/>
                        </a:rPr>
                        <a:t>ESFRI (European Strategy Forum on Research Infrastructures)</a:t>
                      </a:r>
                      <a:endParaRPr lang="en-GB" sz="1200" noProof="0" dirty="0">
                        <a:solidFill>
                          <a:schemeClr val="tx1"/>
                        </a:solidFill>
                        <a:latin typeface="+mj-lt"/>
                      </a:endParaRPr>
                    </a:p>
                  </a:txBody>
                  <a:tcPr/>
                </a:tc>
              </a:tr>
              <a:tr h="454398">
                <a:tc>
                  <a:txBody>
                    <a:bodyPr/>
                    <a:lstStyle/>
                    <a:p>
                      <a:r>
                        <a:rPr lang="en-GB" sz="1200" b="1" noProof="0" dirty="0" smtClean="0">
                          <a:solidFill>
                            <a:schemeClr val="tx1"/>
                          </a:solidFill>
                          <a:latin typeface="+mj-lt"/>
                        </a:rPr>
                        <a:t>Priority 3: An Open Labour Market for Researchers </a:t>
                      </a:r>
                      <a:endParaRPr lang="en-GB" sz="1200" noProof="0" dirty="0">
                        <a:solidFill>
                          <a:schemeClr val="tx1"/>
                        </a:solidFill>
                        <a:latin typeface="+mj-lt"/>
                      </a:endParaRPr>
                    </a:p>
                  </a:txBody>
                  <a:tcPr/>
                </a:tc>
                <a:tc>
                  <a:txBody>
                    <a:bodyPr/>
                    <a:lstStyle/>
                    <a:p>
                      <a:r>
                        <a:rPr lang="de-DE" sz="1200" i="1" dirty="0" smtClean="0">
                          <a:solidFill>
                            <a:schemeClr val="tx1"/>
                          </a:solidFill>
                          <a:latin typeface="+mj-lt"/>
                        </a:rPr>
                        <a:t>Standing Working Group on Human Resources and Mobility</a:t>
                      </a:r>
                      <a:endParaRPr lang="de-AT" sz="1200" dirty="0">
                        <a:solidFill>
                          <a:schemeClr val="tx1"/>
                        </a:solidFill>
                        <a:latin typeface="+mj-lt"/>
                      </a:endParaRPr>
                    </a:p>
                  </a:txBody>
                  <a:tcPr/>
                </a:tc>
              </a:tr>
              <a:tr h="454398">
                <a:tc>
                  <a:txBody>
                    <a:bodyPr/>
                    <a:lstStyle/>
                    <a:p>
                      <a:r>
                        <a:rPr lang="en-US" sz="1200" b="1" dirty="0" smtClean="0">
                          <a:solidFill>
                            <a:schemeClr val="tx1"/>
                          </a:solidFill>
                          <a:latin typeface="+mj-lt"/>
                        </a:rPr>
                        <a:t>Priority 4: Gender Equality and Gender Mainstreaming in Research </a:t>
                      </a:r>
                      <a:endParaRPr lang="de-AT" sz="12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solidFill>
                          <a:latin typeface="+mj-lt"/>
                        </a:rPr>
                        <a:t>Standing Working Group on Gender in Research and Innovation</a:t>
                      </a:r>
                      <a:endParaRPr lang="de-AT" sz="1200" dirty="0">
                        <a:solidFill>
                          <a:schemeClr val="tx1"/>
                        </a:solidFill>
                        <a:latin typeface="+mj-lt"/>
                      </a:endParaRPr>
                    </a:p>
                  </a:txBody>
                  <a:tcPr/>
                </a:tc>
              </a:tr>
              <a:tr h="454398">
                <a:tc>
                  <a:txBody>
                    <a:bodyPr/>
                    <a:lstStyle/>
                    <a:p>
                      <a:r>
                        <a:rPr lang="en-US" sz="1200" b="1" dirty="0" smtClean="0">
                          <a:solidFill>
                            <a:schemeClr val="tx1"/>
                          </a:solidFill>
                          <a:latin typeface="+mj-lt"/>
                        </a:rPr>
                        <a:t>Priority 5: Optimal Circulation and Transfer of Scientific Knowledge </a:t>
                      </a:r>
                      <a:endParaRPr lang="de-AT" sz="120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solidFill>
                          <a:latin typeface="+mj-lt"/>
                        </a:rPr>
                        <a:t>Standing Working Group on Open Science and Innovation</a:t>
                      </a:r>
                      <a:endParaRPr lang="de-AT" sz="1200" dirty="0">
                        <a:solidFill>
                          <a:schemeClr val="tx1"/>
                        </a:solidFill>
                        <a:latin typeface="+mj-lt"/>
                      </a:endParaRPr>
                    </a:p>
                  </a:txBody>
                  <a:tcPr/>
                </a:tc>
              </a:tr>
              <a:tr h="454398">
                <a:tc>
                  <a:txBody>
                    <a:bodyPr/>
                    <a:lstStyle/>
                    <a:p>
                      <a:r>
                        <a:rPr lang="en-GB" sz="1200" b="1" noProof="0" dirty="0" smtClean="0">
                          <a:solidFill>
                            <a:schemeClr val="tx1"/>
                          </a:solidFill>
                          <a:latin typeface="+mj-lt"/>
                        </a:rPr>
                        <a:t>Priority 6: International Cooperation </a:t>
                      </a:r>
                      <a:endParaRPr lang="en-GB" sz="1200" noProof="0"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noProof="0" dirty="0" smtClean="0">
                          <a:solidFill>
                            <a:schemeClr val="tx1"/>
                          </a:solidFill>
                          <a:latin typeface="+mj-lt"/>
                        </a:rPr>
                        <a:t>SFIC (Strategic Forum for International Scientific and Technological Cooperation)</a:t>
                      </a:r>
                      <a:endParaRPr lang="en-GB" sz="1200" noProof="0" dirty="0">
                        <a:solidFill>
                          <a:schemeClr val="tx1"/>
                        </a:solidFill>
                        <a:latin typeface="+mj-lt"/>
                      </a:endParaRPr>
                    </a:p>
                  </a:txBody>
                  <a:tcPr/>
                </a:tc>
              </a:tr>
            </a:tbl>
          </a:graphicData>
        </a:graphic>
      </p:graphicFrame>
    </p:spTree>
    <p:extLst>
      <p:ext uri="{BB962C8B-B14F-4D97-AF65-F5344CB8AC3E}">
        <p14:creationId xmlns:p14="http://schemas.microsoft.com/office/powerpoint/2010/main" val="81757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sp>
        <p:nvSpPr>
          <p:cNvPr id="11" name="Textfeld 10"/>
          <p:cNvSpPr txBox="1"/>
          <p:nvPr/>
        </p:nvSpPr>
        <p:spPr>
          <a:xfrm rot="19326888">
            <a:off x="-65094" y="2180588"/>
            <a:ext cx="3499593" cy="646331"/>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Council Conclusions on ERA</a:t>
            </a:r>
            <a:endParaRPr lang="en-GB" dirty="0">
              <a:solidFill>
                <a:schemeClr val="bg1">
                  <a:lumMod val="85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24" name="Textfeld 23"/>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nvGrpSpPr>
          <p:cNvPr id="19" name="Gruppieren 18" descr="Circle with text Review of ERA Advisory Structure" title="Review of ERA Advisory Structure"/>
          <p:cNvGrpSpPr/>
          <p:nvPr/>
        </p:nvGrpSpPr>
        <p:grpSpPr>
          <a:xfrm>
            <a:off x="765874" y="1121199"/>
            <a:ext cx="1438212" cy="1412595"/>
            <a:chOff x="626367" y="34400"/>
            <a:chExt cx="1651248" cy="1651248"/>
          </a:xfrm>
        </p:grpSpPr>
        <p:sp>
          <p:nvSpPr>
            <p:cNvPr id="20" name="Ellipse 19"/>
            <p:cNvSpPr/>
            <p:nvPr/>
          </p:nvSpPr>
          <p:spPr>
            <a:xfrm>
              <a:off x="626367" y="3440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Ellipse 4"/>
            <p:cNvSpPr/>
            <p:nvPr/>
          </p:nvSpPr>
          <p:spPr>
            <a:xfrm>
              <a:off x="846534" y="323369"/>
              <a:ext cx="1210915" cy="743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Review of ERA Advisory Structure</a:t>
              </a:r>
              <a:endParaRPr lang="en-GB" sz="1400" kern="1200" noProof="0" dirty="0"/>
            </a:p>
          </p:txBody>
        </p:sp>
      </p:grpSp>
      <p:sp>
        <p:nvSpPr>
          <p:cNvPr id="23" name="Ellipse 22" descr="Circle" title="Circle"/>
          <p:cNvSpPr/>
          <p:nvPr/>
        </p:nvSpPr>
        <p:spPr>
          <a:xfrm>
            <a:off x="1293219" y="2022647"/>
            <a:ext cx="1438212" cy="141259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Ellipse 26" descr="Circle" title="Circle"/>
          <p:cNvSpPr/>
          <p:nvPr/>
        </p:nvSpPr>
        <p:spPr>
          <a:xfrm>
            <a:off x="16825" y="2005332"/>
            <a:ext cx="1438212" cy="141259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3" name="Gruppieren 12"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15" name="Ellipse 14"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Ellipse 15"/>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2" name="Textfeld 21"/>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60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sp>
        <p:nvSpPr>
          <p:cNvPr id="11" name="Textfeld 10"/>
          <p:cNvSpPr txBox="1"/>
          <p:nvPr/>
        </p:nvSpPr>
        <p:spPr>
          <a:xfrm rot="19326888">
            <a:off x="-65094" y="2180588"/>
            <a:ext cx="3499593" cy="646331"/>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Council Conclusions on ERA</a:t>
            </a:r>
            <a:endParaRPr lang="en-GB" dirty="0">
              <a:solidFill>
                <a:schemeClr val="bg1">
                  <a:lumMod val="85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grpSp>
        <p:nvGrpSpPr>
          <p:cNvPr id="22" name="Gruppieren 21" descr="Circle with text Impact of Reports relevant to ERA" title="Impact of Reports relevant to ERA"/>
          <p:cNvGrpSpPr/>
          <p:nvPr/>
        </p:nvGrpSpPr>
        <p:grpSpPr>
          <a:xfrm>
            <a:off x="1293219" y="2022647"/>
            <a:ext cx="1438212" cy="1412595"/>
            <a:chOff x="1064163" y="836168"/>
            <a:chExt cx="1651248" cy="1651248"/>
          </a:xfrm>
        </p:grpSpPr>
        <p:sp>
          <p:nvSpPr>
            <p:cNvPr id="23" name="Ellipse 22"/>
            <p:cNvSpPr/>
            <p:nvPr/>
          </p:nvSpPr>
          <p:spPr>
            <a:xfrm>
              <a:off x="1064163" y="836168"/>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Ellipse 6"/>
            <p:cNvSpPr/>
            <p:nvPr/>
          </p:nvSpPr>
          <p:spPr>
            <a:xfrm>
              <a:off x="1444418" y="1286844"/>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Impact of Reports relevant to ERA </a:t>
              </a:r>
              <a:endParaRPr lang="en-GB" sz="1400" kern="1200" noProof="0" dirty="0"/>
            </a:p>
          </p:txBody>
        </p:sp>
      </p:grpSp>
      <p:grpSp>
        <p:nvGrpSpPr>
          <p:cNvPr id="29" name="Gruppieren 28"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30" name="Ellipse 29"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Ellipse 30"/>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32" name="Textfeld 31"/>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grpSp>
        <p:nvGrpSpPr>
          <p:cNvPr id="33" name="Gruppieren 32" descr="Circle with text Review of ERA Advisory Structure" title="Review of ERA Advisory Structure"/>
          <p:cNvGrpSpPr/>
          <p:nvPr/>
        </p:nvGrpSpPr>
        <p:grpSpPr>
          <a:xfrm>
            <a:off x="765874" y="1121199"/>
            <a:ext cx="1438212" cy="1412595"/>
            <a:chOff x="626367" y="34400"/>
            <a:chExt cx="1651248" cy="1651248"/>
          </a:xfrm>
        </p:grpSpPr>
        <p:sp>
          <p:nvSpPr>
            <p:cNvPr id="34" name="Ellipse 33"/>
            <p:cNvSpPr/>
            <p:nvPr/>
          </p:nvSpPr>
          <p:spPr>
            <a:xfrm>
              <a:off x="626367" y="3440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Ellipse 4"/>
            <p:cNvSpPr/>
            <p:nvPr/>
          </p:nvSpPr>
          <p:spPr>
            <a:xfrm>
              <a:off x="846534" y="323369"/>
              <a:ext cx="1210915" cy="743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Review of ERA Advisory Structure</a:t>
              </a:r>
              <a:endParaRPr lang="en-GB" sz="1400" kern="1200" noProof="0" dirty="0"/>
            </a:p>
          </p:txBody>
        </p:sp>
      </p:grpSp>
      <p:sp>
        <p:nvSpPr>
          <p:cNvPr id="36" name="Ellipse 35" descr="Circle" title="Circle"/>
          <p:cNvSpPr/>
          <p:nvPr/>
        </p:nvSpPr>
        <p:spPr>
          <a:xfrm>
            <a:off x="16825" y="2005332"/>
            <a:ext cx="1438212" cy="141259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Tree>
    <p:extLst>
      <p:ext uri="{BB962C8B-B14F-4D97-AF65-F5344CB8AC3E}">
        <p14:creationId xmlns:p14="http://schemas.microsoft.com/office/powerpoint/2010/main" val="84887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sp>
        <p:nvSpPr>
          <p:cNvPr id="11" name="Textfeld 10"/>
          <p:cNvSpPr txBox="1"/>
          <p:nvPr/>
        </p:nvSpPr>
        <p:spPr>
          <a:xfrm rot="19326888">
            <a:off x="-65094" y="2180588"/>
            <a:ext cx="3499593" cy="646331"/>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Council Conclusions on ERA</a:t>
            </a:r>
            <a:endParaRPr lang="en-GB" dirty="0">
              <a:solidFill>
                <a:schemeClr val="bg1">
                  <a:lumMod val="85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grpSp>
        <p:nvGrpSpPr>
          <p:cNvPr id="26" name="Gruppieren 25" descr="Circle with the text ERA Policy Milestones" title="ERA Policy Milestones"/>
          <p:cNvGrpSpPr/>
          <p:nvPr/>
        </p:nvGrpSpPr>
        <p:grpSpPr>
          <a:xfrm>
            <a:off x="16825" y="2005332"/>
            <a:ext cx="1438212" cy="1412595"/>
            <a:chOff x="-56922" y="1066430"/>
            <a:chExt cx="1651248" cy="1651248"/>
          </a:xfrm>
        </p:grpSpPr>
        <p:sp>
          <p:nvSpPr>
            <p:cNvPr id="27" name="Ellipse 26"/>
            <p:cNvSpPr/>
            <p:nvPr/>
          </p:nvSpPr>
          <p:spPr>
            <a:xfrm>
              <a:off x="-56922" y="106643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Ellipse 8"/>
            <p:cNvSpPr/>
            <p:nvPr/>
          </p:nvSpPr>
          <p:spPr>
            <a:xfrm>
              <a:off x="186035" y="1493003"/>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ERA Policy Milestones </a:t>
              </a:r>
              <a:endParaRPr lang="en-GB" sz="1400" kern="1200" noProof="0" dirty="0"/>
            </a:p>
          </p:txBody>
        </p:sp>
      </p:grpSp>
      <p:grpSp>
        <p:nvGrpSpPr>
          <p:cNvPr id="29" name="Gruppieren 28"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30" name="Ellipse 29"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Ellipse 30"/>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32" name="Textfeld 31"/>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grpSp>
        <p:nvGrpSpPr>
          <p:cNvPr id="33" name="Gruppieren 32" descr="Circle with text Review of ERA Advisory Structure" title="Review of ERA Advisory Structure"/>
          <p:cNvGrpSpPr/>
          <p:nvPr/>
        </p:nvGrpSpPr>
        <p:grpSpPr>
          <a:xfrm>
            <a:off x="765874" y="1121199"/>
            <a:ext cx="1438212" cy="1412595"/>
            <a:chOff x="626367" y="34400"/>
            <a:chExt cx="1651248" cy="1651248"/>
          </a:xfrm>
        </p:grpSpPr>
        <p:sp>
          <p:nvSpPr>
            <p:cNvPr id="34" name="Ellipse 33"/>
            <p:cNvSpPr/>
            <p:nvPr/>
          </p:nvSpPr>
          <p:spPr>
            <a:xfrm>
              <a:off x="626367" y="3440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Ellipse 4"/>
            <p:cNvSpPr/>
            <p:nvPr/>
          </p:nvSpPr>
          <p:spPr>
            <a:xfrm>
              <a:off x="846534" y="323369"/>
              <a:ext cx="1210915" cy="743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Review of ERA Advisory Structure</a:t>
              </a:r>
              <a:endParaRPr lang="en-GB" sz="1400" kern="1200" noProof="0" dirty="0"/>
            </a:p>
          </p:txBody>
        </p:sp>
      </p:grpSp>
      <p:grpSp>
        <p:nvGrpSpPr>
          <p:cNvPr id="36" name="Gruppieren 35" descr="Circle with text Impact of Reports relevant to ERA" title="Impact of Reports relevant to ERA"/>
          <p:cNvGrpSpPr/>
          <p:nvPr/>
        </p:nvGrpSpPr>
        <p:grpSpPr>
          <a:xfrm>
            <a:off x="1293219" y="2022647"/>
            <a:ext cx="1438212" cy="1412595"/>
            <a:chOff x="1064163" y="836168"/>
            <a:chExt cx="1651248" cy="1651248"/>
          </a:xfrm>
        </p:grpSpPr>
        <p:sp>
          <p:nvSpPr>
            <p:cNvPr id="37" name="Ellipse 36"/>
            <p:cNvSpPr/>
            <p:nvPr/>
          </p:nvSpPr>
          <p:spPr>
            <a:xfrm>
              <a:off x="1064163" y="836168"/>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8" name="Ellipse 6"/>
            <p:cNvSpPr/>
            <p:nvPr/>
          </p:nvSpPr>
          <p:spPr>
            <a:xfrm>
              <a:off x="1444418" y="1286844"/>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Impact of Reports relevant to ERA </a:t>
              </a:r>
              <a:endParaRPr lang="en-GB" sz="1400" kern="1200" noProof="0" dirty="0"/>
            </a:p>
          </p:txBody>
        </p:sp>
      </p:grpSp>
    </p:spTree>
    <p:extLst>
      <p:ext uri="{BB962C8B-B14F-4D97-AF65-F5344CB8AC3E}">
        <p14:creationId xmlns:p14="http://schemas.microsoft.com/office/powerpoint/2010/main" val="3886884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sp>
        <p:nvSpPr>
          <p:cNvPr id="11" name="Textfeld 10"/>
          <p:cNvSpPr txBox="1"/>
          <p:nvPr/>
        </p:nvSpPr>
        <p:spPr>
          <a:xfrm rot="19326888">
            <a:off x="-65094" y="2180588"/>
            <a:ext cx="3499593" cy="646331"/>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Council Conclusions on ERA</a:t>
            </a:r>
            <a:endParaRPr lang="en-GB" dirty="0">
              <a:solidFill>
                <a:schemeClr val="bg1">
                  <a:lumMod val="85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41" name="Textfeld 40"/>
          <p:cNvSpPr txBox="1"/>
          <p:nvPr/>
        </p:nvSpPr>
        <p:spPr>
          <a:xfrm rot="19405827">
            <a:off x="4048164" y="3082584"/>
            <a:ext cx="4809355"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13 Corresponding Events in Austria</a:t>
            </a:r>
            <a:endParaRPr lang="en-GB" dirty="0">
              <a:latin typeface="Arial" panose="020B0604020202020204" pitchFamily="34" charset="0"/>
              <a:cs typeface="Arial" panose="020B0604020202020204" pitchFamily="34" charset="0"/>
            </a:endParaRPr>
          </a:p>
        </p:txBody>
      </p:sp>
      <p:grpSp>
        <p:nvGrpSpPr>
          <p:cNvPr id="19" name="Gruppieren 18"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20" name="Ellipse 19"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Ellipse 20"/>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2" name="Textfeld 21"/>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grpSp>
        <p:nvGrpSpPr>
          <p:cNvPr id="23" name="Gruppieren 22" descr="Circle with text Review of ERA Advisory Structure" title="Review of ERA Advisory Structure"/>
          <p:cNvGrpSpPr/>
          <p:nvPr/>
        </p:nvGrpSpPr>
        <p:grpSpPr>
          <a:xfrm>
            <a:off x="765874" y="1121199"/>
            <a:ext cx="1438212" cy="1412595"/>
            <a:chOff x="626367" y="34400"/>
            <a:chExt cx="1651248" cy="1651248"/>
          </a:xfrm>
        </p:grpSpPr>
        <p:sp>
          <p:nvSpPr>
            <p:cNvPr id="25" name="Ellipse 24"/>
            <p:cNvSpPr/>
            <p:nvPr/>
          </p:nvSpPr>
          <p:spPr>
            <a:xfrm>
              <a:off x="626367" y="3440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Ellipse 4"/>
            <p:cNvSpPr/>
            <p:nvPr/>
          </p:nvSpPr>
          <p:spPr>
            <a:xfrm>
              <a:off x="846534" y="323369"/>
              <a:ext cx="1210915" cy="743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Review of ERA Advisory Structure</a:t>
              </a:r>
              <a:endParaRPr lang="en-GB" sz="1400" kern="1200" noProof="0" dirty="0"/>
            </a:p>
          </p:txBody>
        </p:sp>
      </p:grpSp>
      <p:grpSp>
        <p:nvGrpSpPr>
          <p:cNvPr id="27" name="Gruppieren 26" descr="Circle with text Impact of Reports relevant to ERA" title="Impact of Reports relevant to ERA"/>
          <p:cNvGrpSpPr/>
          <p:nvPr/>
        </p:nvGrpSpPr>
        <p:grpSpPr>
          <a:xfrm>
            <a:off x="1293219" y="2022647"/>
            <a:ext cx="1438212" cy="1412595"/>
            <a:chOff x="1064163" y="836168"/>
            <a:chExt cx="1651248" cy="1651248"/>
          </a:xfrm>
        </p:grpSpPr>
        <p:sp>
          <p:nvSpPr>
            <p:cNvPr id="28" name="Ellipse 27"/>
            <p:cNvSpPr/>
            <p:nvPr/>
          </p:nvSpPr>
          <p:spPr>
            <a:xfrm>
              <a:off x="1064163" y="836168"/>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Ellipse 6"/>
            <p:cNvSpPr/>
            <p:nvPr/>
          </p:nvSpPr>
          <p:spPr>
            <a:xfrm>
              <a:off x="1444418" y="1286844"/>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Impact of Reports relevant to ERA </a:t>
              </a:r>
              <a:endParaRPr lang="en-GB" sz="1400" kern="1200" noProof="0" dirty="0"/>
            </a:p>
          </p:txBody>
        </p:sp>
      </p:grpSp>
      <p:grpSp>
        <p:nvGrpSpPr>
          <p:cNvPr id="30" name="Gruppieren 29" descr="Circle with the text ERA Policy Milestones" title="ERA Policy Milestones"/>
          <p:cNvGrpSpPr/>
          <p:nvPr/>
        </p:nvGrpSpPr>
        <p:grpSpPr>
          <a:xfrm>
            <a:off x="16825" y="2005332"/>
            <a:ext cx="1438212" cy="1412595"/>
            <a:chOff x="-56922" y="1066430"/>
            <a:chExt cx="1651248" cy="1651248"/>
          </a:xfrm>
        </p:grpSpPr>
        <p:sp>
          <p:nvSpPr>
            <p:cNvPr id="31" name="Ellipse 30"/>
            <p:cNvSpPr/>
            <p:nvPr/>
          </p:nvSpPr>
          <p:spPr>
            <a:xfrm>
              <a:off x="-56922" y="106643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2" name="Ellipse 8"/>
            <p:cNvSpPr/>
            <p:nvPr/>
          </p:nvSpPr>
          <p:spPr>
            <a:xfrm>
              <a:off x="186035" y="1493003"/>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ERA Policy Milestones </a:t>
              </a:r>
              <a:endParaRPr lang="en-GB" sz="1400" kern="1200" noProof="0" dirty="0"/>
            </a:p>
          </p:txBody>
        </p:sp>
      </p:grpSp>
    </p:spTree>
    <p:extLst>
      <p:ext uri="{BB962C8B-B14F-4D97-AF65-F5344CB8AC3E}">
        <p14:creationId xmlns:p14="http://schemas.microsoft.com/office/powerpoint/2010/main" val="2817673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ieren 31"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33" name="Ellipse 32"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4" name="Ellipse 33"/>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35" name="Textfeld 34"/>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sp>
        <p:nvSpPr>
          <p:cNvPr id="55" name="Abgerundetes Rechteck 54"/>
          <p:cNvSpPr/>
          <p:nvPr/>
        </p:nvSpPr>
        <p:spPr bwMode="auto">
          <a:xfrm>
            <a:off x="4117342" y="3802166"/>
            <a:ext cx="1457213" cy="346289"/>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 – 21</a:t>
            </a:r>
            <a:r>
              <a:rPr kumimoji="0" lang="de-AT" sz="9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September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New Student</a:t>
            </a:r>
          </a:p>
        </p:txBody>
      </p:sp>
      <p:sp>
        <p:nvSpPr>
          <p:cNvPr id="51" name="Abgerundetes Rechteck 50" descr="frame for events regarding Higher Education"/>
          <p:cNvSpPr/>
          <p:nvPr/>
        </p:nvSpPr>
        <p:spPr bwMode="auto">
          <a:xfrm>
            <a:off x="3508786" y="3581411"/>
            <a:ext cx="5564348" cy="1066790"/>
          </a:xfrm>
          <a:prstGeom prst="roundRect">
            <a:avLst/>
          </a:prstGeom>
          <a:noFill/>
          <a:ln w="9525" cap="flat" cmpd="sng" algn="ctr">
            <a:solidFill>
              <a:srgbClr val="FF0D0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22325" rtl="0" eaLnBrk="0" fontAlgn="base" latinLnBrk="0" hangingPunct="0">
              <a:lnSpc>
                <a:spcPct val="100000"/>
              </a:lnSpc>
              <a:spcBef>
                <a:spcPct val="0"/>
              </a:spcBef>
              <a:spcAft>
                <a:spcPct val="0"/>
              </a:spcAft>
              <a:buClrTx/>
              <a:buSzTx/>
              <a:buFontTx/>
              <a:buNone/>
              <a:tabLst/>
            </a:pPr>
            <a:endParaRPr kumimoji="0" lang="de-AT" sz="900" b="0" i="0" u="none" strike="noStrike" cap="none" normalizeH="0" baseline="0" smtClean="0">
              <a:ln>
                <a:noFill/>
              </a:ln>
              <a:solidFill>
                <a:schemeClr val="tx1"/>
              </a:solidFill>
              <a:effectLst/>
              <a:latin typeface="Times"/>
            </a:endParaRPr>
          </a:p>
        </p:txBody>
      </p:sp>
      <p:sp>
        <p:nvSpPr>
          <p:cNvPr id="2" name="Titel 1"/>
          <p:cNvSpPr>
            <a:spLocks noGrp="1"/>
          </p:cNvSpPr>
          <p:nvPr>
            <p:ph type="title"/>
          </p:nvPr>
        </p:nvSpPr>
        <p:spPr>
          <a:xfrm>
            <a:off x="719138" y="687600"/>
            <a:ext cx="7120800" cy="455400"/>
          </a:xfrm>
        </p:spPr>
        <p:txBody>
          <a:bodyPr/>
          <a:lstStyle/>
          <a:p>
            <a:r>
              <a:rPr lang="en-GB" dirty="0" smtClean="0"/>
              <a:t>European Research Area</a:t>
            </a:r>
            <a:endParaRPr lang="de-AT" dirty="0"/>
          </a:p>
        </p:txBody>
      </p:sp>
      <p:sp>
        <p:nvSpPr>
          <p:cNvPr id="11" name="Textfeld 10"/>
          <p:cNvSpPr txBox="1"/>
          <p:nvPr/>
        </p:nvSpPr>
        <p:spPr>
          <a:xfrm rot="19326888">
            <a:off x="-65094" y="2180588"/>
            <a:ext cx="3499593" cy="646331"/>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Council Conclusions on ERA</a:t>
            </a:r>
            <a:endParaRPr lang="en-GB" dirty="0">
              <a:solidFill>
                <a:schemeClr val="bg1">
                  <a:lumMod val="85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46" name="Abgerundetes Rechteck 45"/>
          <p:cNvSpPr/>
          <p:nvPr/>
        </p:nvSpPr>
        <p:spPr bwMode="auto">
          <a:xfrm>
            <a:off x="6628038" y="962855"/>
            <a:ext cx="1509813" cy="364612"/>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10 - 14 September: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ESFRI Forum &amp; ICRI</a:t>
            </a:r>
          </a:p>
        </p:txBody>
      </p:sp>
      <p:sp>
        <p:nvSpPr>
          <p:cNvPr id="48" name="Abgerundetes Rechteck 47"/>
          <p:cNvSpPr/>
          <p:nvPr/>
        </p:nvSpPr>
        <p:spPr bwMode="auto">
          <a:xfrm>
            <a:off x="7290678" y="3745161"/>
            <a:ext cx="1714109" cy="396652"/>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15 - 17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Asia-Europe Meeting</a:t>
            </a:r>
          </a:p>
        </p:txBody>
      </p:sp>
      <p:sp>
        <p:nvSpPr>
          <p:cNvPr id="49" name="Abgerundetes Rechteck 48"/>
          <p:cNvSpPr/>
          <p:nvPr/>
        </p:nvSpPr>
        <p:spPr bwMode="auto">
          <a:xfrm>
            <a:off x="5120574" y="2538981"/>
            <a:ext cx="1932429" cy="429689"/>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30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European Open Science Cloud</a:t>
            </a:r>
          </a:p>
        </p:txBody>
      </p:sp>
      <p:sp>
        <p:nvSpPr>
          <p:cNvPr id="50" name="Abgerundetes Rechteck 49"/>
          <p:cNvSpPr/>
          <p:nvPr/>
        </p:nvSpPr>
        <p:spPr bwMode="auto">
          <a:xfrm>
            <a:off x="7207913" y="2852936"/>
            <a:ext cx="1618288" cy="57500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5 - 6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RTI Policy</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in Service of Society (Evaluation)</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2" name="Abgerundetes Rechteck 51"/>
          <p:cNvSpPr/>
          <p:nvPr/>
        </p:nvSpPr>
        <p:spPr bwMode="auto">
          <a:xfrm>
            <a:off x="7150390" y="2076888"/>
            <a:ext cx="1618287" cy="668212"/>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22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Role of Competitive Research Funding in Science</a:t>
            </a:r>
          </a:p>
        </p:txBody>
      </p:sp>
      <p:sp>
        <p:nvSpPr>
          <p:cNvPr id="54" name="Abgerundetes Rechteck 53"/>
          <p:cNvSpPr/>
          <p:nvPr/>
        </p:nvSpPr>
        <p:spPr bwMode="auto">
          <a:xfrm>
            <a:off x="5543598" y="4223586"/>
            <a:ext cx="1641211" cy="326214"/>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18 - 19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DGs for</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Higher Education</a:t>
            </a:r>
          </a:p>
        </p:txBody>
      </p:sp>
      <p:sp>
        <p:nvSpPr>
          <p:cNvPr id="56" name="Abgerundetes Rechteck 55"/>
          <p:cNvSpPr/>
          <p:nvPr/>
        </p:nvSpPr>
        <p:spPr bwMode="auto">
          <a:xfrm>
            <a:off x="7298916" y="4215966"/>
            <a:ext cx="1700368" cy="326214"/>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15</a:t>
            </a:r>
            <a:r>
              <a:rPr kumimoji="0" lang="de-AT" sz="9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- 17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Quality Assurance Forum</a:t>
            </a:r>
          </a:p>
        </p:txBody>
      </p:sp>
      <p:sp>
        <p:nvSpPr>
          <p:cNvPr id="57" name="Abgerundetes Rechteck 56"/>
          <p:cNvSpPr/>
          <p:nvPr/>
        </p:nvSpPr>
        <p:spPr bwMode="auto">
          <a:xfrm>
            <a:off x="3649928" y="4231206"/>
            <a:ext cx="1833717" cy="326214"/>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27 </a:t>
            </a:r>
            <a:r>
              <a:rPr lang="de-AT" sz="900" dirty="0" smtClean="0">
                <a:latin typeface="Arial" panose="020B0604020202020204" pitchFamily="34" charset="0"/>
                <a:cs typeface="Arial" panose="020B0604020202020204" pitchFamily="34" charset="0"/>
              </a:rPr>
              <a:t>- </a:t>
            </a:r>
            <a:r>
              <a:rPr kumimoji="0" lang="de-AT" sz="9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28 September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Bologna Follow-up</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Group</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8" name="Textfeld 57"/>
          <p:cNvSpPr txBox="1"/>
          <p:nvPr/>
        </p:nvSpPr>
        <p:spPr>
          <a:xfrm>
            <a:off x="5230583" y="3707165"/>
            <a:ext cx="2323220" cy="246221"/>
          </a:xfrm>
          <a:prstGeom prst="rect">
            <a:avLst/>
          </a:prstGeom>
          <a:noFill/>
        </p:spPr>
        <p:txBody>
          <a:bodyPr wrap="square" rtlCol="0">
            <a:spAutoFit/>
          </a:bodyPr>
          <a:lstStyle/>
          <a:p>
            <a:pPr algn="ctr"/>
            <a:r>
              <a:rPr lang="de-AT" sz="1000" i="1" dirty="0" smtClean="0">
                <a:latin typeface="Arial" panose="020B0604020202020204" pitchFamily="34" charset="0"/>
                <a:cs typeface="Arial" panose="020B0604020202020204" pitchFamily="34" charset="0"/>
              </a:rPr>
              <a:t>H i g h e r   E d u c a t i o n</a:t>
            </a:r>
            <a:endParaRPr lang="de-AT" sz="1000" i="1" dirty="0">
              <a:latin typeface="Arial" panose="020B0604020202020204" pitchFamily="34" charset="0"/>
              <a:cs typeface="Arial" panose="020B0604020202020204" pitchFamily="34" charset="0"/>
            </a:endParaRPr>
          </a:p>
        </p:txBody>
      </p:sp>
      <p:sp>
        <p:nvSpPr>
          <p:cNvPr id="59" name="Abgerundetes Rechteck 58"/>
          <p:cNvSpPr/>
          <p:nvPr/>
        </p:nvSpPr>
        <p:spPr bwMode="auto">
          <a:xfrm>
            <a:off x="5483645" y="2103054"/>
            <a:ext cx="1470200" cy="36441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19 - 20 September: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 Years JPIs</a:t>
            </a:r>
          </a:p>
        </p:txBody>
      </p:sp>
      <p:sp>
        <p:nvSpPr>
          <p:cNvPr id="60" name="Abgerundetes Rechteck 59"/>
          <p:cNvSpPr/>
          <p:nvPr/>
        </p:nvSpPr>
        <p:spPr bwMode="auto">
          <a:xfrm>
            <a:off x="6452841" y="1404737"/>
            <a:ext cx="1844427" cy="63448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17 - 18 September: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ERAC (Salzburg)</a:t>
            </a:r>
          </a:p>
          <a:p>
            <a:pPr marL="0" marR="0" indent="0" algn="ctr" defTabSz="822325" rtl="0" eaLnBrk="0" fontAlgn="base" latinLnBrk="0" hangingPunct="0">
              <a:lnSpc>
                <a:spcPct val="100000"/>
              </a:lnSpc>
              <a:spcBef>
                <a:spcPct val="0"/>
              </a:spcBef>
              <a:spcAft>
                <a:spcPct val="0"/>
              </a:spcAft>
              <a:buClrTx/>
              <a:buSzTx/>
              <a:buFontTx/>
              <a:buNone/>
              <a:tabLst/>
            </a:pPr>
            <a:r>
              <a:rPr lang="de-AT" sz="900" dirty="0" smtClean="0">
                <a:latin typeface="Arial" panose="020B0604020202020204" pitchFamily="34" charset="0"/>
                <a:cs typeface="Arial" panose="020B0604020202020204" pitchFamily="34" charset="0"/>
              </a:rPr>
              <a:t>5 - 6 </a:t>
            </a:r>
            <a:r>
              <a:rPr lang="en-GB" sz="900" dirty="0" smtClean="0">
                <a:latin typeface="Arial" panose="020B0604020202020204" pitchFamily="34" charset="0"/>
                <a:cs typeface="Arial" panose="020B0604020202020204" pitchFamily="34" charset="0"/>
              </a:rPr>
              <a:t>December</a:t>
            </a:r>
            <a:r>
              <a:rPr lang="de-AT" sz="900" dirty="0" smtClean="0">
                <a:latin typeface="Arial" panose="020B0604020202020204" pitchFamily="34" charset="0"/>
                <a:cs typeface="Arial" panose="020B0604020202020204" pitchFamily="34" charset="0"/>
              </a:rPr>
              <a:t>:</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ERAC</a:t>
            </a:r>
            <a:r>
              <a:rPr lang="en-GB" sz="900" b="1" dirty="0" smtClean="0">
                <a:latin typeface="Arial" panose="020B0604020202020204" pitchFamily="34" charset="0"/>
                <a:cs typeface="Arial" panose="020B0604020202020204" pitchFamily="34" charset="0"/>
              </a:rPr>
              <a:t>-Workshop &amp; ERAC</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1" name="Abgerundetes Rechteck 30"/>
          <p:cNvSpPr/>
          <p:nvPr/>
        </p:nvSpPr>
        <p:spPr bwMode="auto">
          <a:xfrm>
            <a:off x="5483645" y="3022542"/>
            <a:ext cx="1278525" cy="453863"/>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822325" eaLnBrk="0" fontAlgn="base" hangingPunct="0">
              <a:spcBef>
                <a:spcPct val="0"/>
              </a:spcBef>
              <a:spcAft>
                <a:spcPct val="0"/>
              </a:spcAft>
            </a:pPr>
            <a:r>
              <a:rPr lang="de-AT" sz="900" dirty="0">
                <a:latin typeface="Arial" panose="020B0604020202020204" pitchFamily="34" charset="0"/>
                <a:cs typeface="Arial" panose="020B0604020202020204" pitchFamily="34" charset="0"/>
              </a:rPr>
              <a:t>23 November: </a:t>
            </a:r>
          </a:p>
          <a:p>
            <a:pPr algn="ctr" defTabSz="822325" eaLnBrk="0" fontAlgn="base" hangingPunct="0">
              <a:spcBef>
                <a:spcPct val="0"/>
              </a:spcBef>
              <a:spcAft>
                <a:spcPct val="0"/>
              </a:spcAft>
            </a:pPr>
            <a:r>
              <a:rPr lang="en-GB" sz="900" b="1" dirty="0">
                <a:latin typeface="Arial" panose="020B0604020202020204" pitchFamily="34" charset="0"/>
                <a:cs typeface="Arial" panose="020B0604020202020204" pitchFamily="34" charset="0"/>
              </a:rPr>
              <a:t>EOSC Launch</a:t>
            </a:r>
          </a:p>
        </p:txBody>
      </p:sp>
      <p:grpSp>
        <p:nvGrpSpPr>
          <p:cNvPr id="36" name="Gruppieren 35" descr="Circle with text Review of ERA Advisory Structure" title="Review of ERA Advisory Structure"/>
          <p:cNvGrpSpPr/>
          <p:nvPr/>
        </p:nvGrpSpPr>
        <p:grpSpPr>
          <a:xfrm>
            <a:off x="765874" y="1121199"/>
            <a:ext cx="1438212" cy="1412595"/>
            <a:chOff x="626367" y="34400"/>
            <a:chExt cx="1651248" cy="1651248"/>
          </a:xfrm>
        </p:grpSpPr>
        <p:sp>
          <p:nvSpPr>
            <p:cNvPr id="37" name="Ellipse 36"/>
            <p:cNvSpPr/>
            <p:nvPr/>
          </p:nvSpPr>
          <p:spPr>
            <a:xfrm>
              <a:off x="626367" y="3440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8" name="Ellipse 4"/>
            <p:cNvSpPr/>
            <p:nvPr/>
          </p:nvSpPr>
          <p:spPr>
            <a:xfrm>
              <a:off x="846534" y="323369"/>
              <a:ext cx="1210915" cy="743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Review of ERA Advisory Structure</a:t>
              </a:r>
              <a:endParaRPr lang="en-GB" sz="1400" kern="1200" noProof="0" dirty="0"/>
            </a:p>
          </p:txBody>
        </p:sp>
      </p:grpSp>
      <p:grpSp>
        <p:nvGrpSpPr>
          <p:cNvPr id="39" name="Gruppieren 38" descr="Circle with text Impact of Reports relevant to ERA" title="Impact of Reports relevant to ERA"/>
          <p:cNvGrpSpPr/>
          <p:nvPr/>
        </p:nvGrpSpPr>
        <p:grpSpPr>
          <a:xfrm>
            <a:off x="1293219" y="2022647"/>
            <a:ext cx="1438212" cy="1412595"/>
            <a:chOff x="1064163" y="836168"/>
            <a:chExt cx="1651248" cy="1651248"/>
          </a:xfrm>
        </p:grpSpPr>
        <p:sp>
          <p:nvSpPr>
            <p:cNvPr id="40" name="Ellipse 39"/>
            <p:cNvSpPr/>
            <p:nvPr/>
          </p:nvSpPr>
          <p:spPr>
            <a:xfrm>
              <a:off x="1064163" y="836168"/>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1" name="Ellipse 6"/>
            <p:cNvSpPr/>
            <p:nvPr/>
          </p:nvSpPr>
          <p:spPr>
            <a:xfrm>
              <a:off x="1444418" y="1286844"/>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Impact of Reports relevant to ERA </a:t>
              </a:r>
              <a:endParaRPr lang="en-GB" sz="1400" kern="1200" noProof="0" dirty="0"/>
            </a:p>
          </p:txBody>
        </p:sp>
      </p:grpSp>
      <p:grpSp>
        <p:nvGrpSpPr>
          <p:cNvPr id="42" name="Gruppieren 41" descr="Circle with the text ERA Policy Milestones" title="ERA Policy Milestones"/>
          <p:cNvGrpSpPr/>
          <p:nvPr/>
        </p:nvGrpSpPr>
        <p:grpSpPr>
          <a:xfrm>
            <a:off x="16825" y="2005332"/>
            <a:ext cx="1438212" cy="1412595"/>
            <a:chOff x="-56922" y="1066430"/>
            <a:chExt cx="1651248" cy="1651248"/>
          </a:xfrm>
        </p:grpSpPr>
        <p:sp>
          <p:nvSpPr>
            <p:cNvPr id="43" name="Ellipse 42"/>
            <p:cNvSpPr/>
            <p:nvPr/>
          </p:nvSpPr>
          <p:spPr>
            <a:xfrm>
              <a:off x="-56922" y="1066430"/>
              <a:ext cx="1651248" cy="165124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Ellipse 8"/>
            <p:cNvSpPr/>
            <p:nvPr/>
          </p:nvSpPr>
          <p:spPr>
            <a:xfrm>
              <a:off x="186035" y="1493003"/>
              <a:ext cx="990748" cy="9081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400" kern="1200" noProof="0" dirty="0" smtClean="0"/>
                <a:t>ERA Policy Milestones </a:t>
              </a:r>
              <a:endParaRPr lang="en-GB" sz="1400" kern="1200" noProof="0" dirty="0"/>
            </a:p>
          </p:txBody>
        </p:sp>
      </p:grpSp>
    </p:spTree>
    <p:extLst>
      <p:ext uri="{BB962C8B-B14F-4D97-AF65-F5344CB8AC3E}">
        <p14:creationId xmlns:p14="http://schemas.microsoft.com/office/powerpoint/2010/main" val="313476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STI </a:t>
            </a:r>
            <a:r>
              <a:rPr lang="en-GB" dirty="0"/>
              <a:t>in Sectoral </a:t>
            </a:r>
            <a:r>
              <a:rPr lang="en-GB" dirty="0" smtClean="0"/>
              <a:t>Policies</a:t>
            </a:r>
            <a:endParaRPr lang="de-AT" dirty="0"/>
          </a:p>
        </p:txBody>
      </p:sp>
      <p:sp>
        <p:nvSpPr>
          <p:cNvPr id="11" name="Textfeld 10"/>
          <p:cNvSpPr txBox="1"/>
          <p:nvPr/>
        </p:nvSpPr>
        <p:spPr>
          <a:xfrm rot="19326888">
            <a:off x="-319535" y="1883063"/>
            <a:ext cx="3499593" cy="923330"/>
          </a:xfrm>
          <a:prstGeom prst="rect">
            <a:avLst/>
          </a:prstGeom>
          <a:noFill/>
        </p:spPr>
        <p:txBody>
          <a:bodyPr wrap="square" rtlCol="0">
            <a:spAutoFit/>
          </a:bodyPr>
          <a:lstStyle/>
          <a:p>
            <a:pPr algn="ctr"/>
            <a:r>
              <a:rPr lang="en-GB" dirty="0" smtClean="0">
                <a:solidFill>
                  <a:schemeClr val="bg1">
                    <a:lumMod val="10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10000"/>
                  </a:schemeClr>
                </a:solidFill>
                <a:latin typeface="Arial" panose="020B0604020202020204" pitchFamily="34" charset="0"/>
                <a:cs typeface="Arial" panose="020B0604020202020204" pitchFamily="34" charset="0"/>
              </a:rPr>
              <a:t>Support by and </a:t>
            </a:r>
          </a:p>
          <a:p>
            <a:pPr algn="ctr"/>
            <a:r>
              <a:rPr lang="en-GB" dirty="0" smtClean="0">
                <a:solidFill>
                  <a:schemeClr val="bg1">
                    <a:lumMod val="10000"/>
                  </a:schemeClr>
                </a:solidFill>
                <a:latin typeface="Arial" panose="020B0604020202020204" pitchFamily="34" charset="0"/>
                <a:cs typeface="Arial" panose="020B0604020202020204" pitchFamily="34" charset="0"/>
              </a:rPr>
              <a:t>Interaction with STI</a:t>
            </a:r>
            <a:endParaRPr lang="en-GB" dirty="0">
              <a:solidFill>
                <a:schemeClr val="bg1">
                  <a:lumMod val="10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30" name="Textfeld 29"/>
          <p:cNvSpPr txBox="1"/>
          <p:nvPr/>
        </p:nvSpPr>
        <p:spPr>
          <a:xfrm rot="19405827">
            <a:off x="4221756" y="3083081"/>
            <a:ext cx="4809355"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16 Corresponding Events in Austria</a:t>
            </a:r>
            <a:endParaRPr lang="en-GB" dirty="0">
              <a:latin typeface="Arial" panose="020B0604020202020204" pitchFamily="34" charset="0"/>
              <a:cs typeface="Arial" panose="020B0604020202020204" pitchFamily="34" charset="0"/>
            </a:endParaRPr>
          </a:p>
        </p:txBody>
      </p:sp>
      <p:grpSp>
        <p:nvGrpSpPr>
          <p:cNvPr id="12" name="Gruppieren 11" descr="Circle with text FP9 inside circle with text ERA inside circle with text STI in Sectoral Policies" title="Science, Technology and Innovation in Sectoral Policies, European Research Area, Framework Programme 9"/>
          <p:cNvGrpSpPr/>
          <p:nvPr/>
        </p:nvGrpSpPr>
        <p:grpSpPr>
          <a:xfrm>
            <a:off x="2283057" y="1316701"/>
            <a:ext cx="3171538" cy="3140869"/>
            <a:chOff x="2283057" y="1316701"/>
            <a:chExt cx="3171538" cy="3140869"/>
          </a:xfrm>
        </p:grpSpPr>
        <p:sp>
          <p:nvSpPr>
            <p:cNvPr id="13" name="Ellipse 12" descr="Circle wit htext FP9 inside circle with text ERA inside circle with text STI in Sectoral Policies" title="3 Circles"/>
            <p:cNvSpPr/>
            <p:nvPr/>
          </p:nvSpPr>
          <p:spPr>
            <a:xfrm>
              <a:off x="2283057" y="1322766"/>
              <a:ext cx="3171538" cy="3134804"/>
            </a:xfrm>
            <a:prstGeom prst="ellipse">
              <a:avLst/>
            </a:prstGeom>
            <a:solidFill>
              <a:srgbClr val="4F81BD">
                <a:lumMod val="60000"/>
                <a:lumOff val="4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Ellipse 14" descr="Circle named ERA"/>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 name="Ellipse 18" descr="Circle with text FP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0" name="Textfeld 19"/>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sp>
          <p:nvSpPr>
            <p:cNvPr id="21" name="Textfeld 20"/>
            <p:cNvSpPr txBox="1"/>
            <p:nvPr/>
          </p:nvSpPr>
          <p:spPr>
            <a:xfrm>
              <a:off x="2433456" y="1316701"/>
              <a:ext cx="2894128" cy="646331"/>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STI in</a:t>
              </a:r>
            </a:p>
            <a:p>
              <a:pPr algn="ctr"/>
              <a:r>
                <a:rPr lang="en-GB" b="1" dirty="0" smtClean="0">
                  <a:solidFill>
                    <a:schemeClr val="bg1"/>
                  </a:solidFill>
                  <a:latin typeface="Arial" panose="020B0604020202020204" pitchFamily="34" charset="0"/>
                  <a:cs typeface="Arial" panose="020B0604020202020204" pitchFamily="34" charset="0"/>
                </a:rPr>
                <a:t>Sectoral Policies</a:t>
              </a:r>
              <a:endParaRPr lang="en-GB"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3887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STI </a:t>
            </a:r>
            <a:r>
              <a:rPr lang="en-GB" dirty="0"/>
              <a:t>in Sectoral </a:t>
            </a:r>
            <a:r>
              <a:rPr lang="en-GB" dirty="0" smtClean="0"/>
              <a:t>Policies</a:t>
            </a:r>
            <a:endParaRPr lang="de-AT" dirty="0"/>
          </a:p>
        </p:txBody>
      </p:sp>
      <p:sp>
        <p:nvSpPr>
          <p:cNvPr id="11" name="Textfeld 10"/>
          <p:cNvSpPr txBox="1"/>
          <p:nvPr/>
        </p:nvSpPr>
        <p:spPr>
          <a:xfrm rot="19326888">
            <a:off x="-65094" y="2042089"/>
            <a:ext cx="3499593" cy="923330"/>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Support by and </a:t>
            </a:r>
          </a:p>
          <a:p>
            <a:pPr algn="ctr"/>
            <a:r>
              <a:rPr lang="en-GB" dirty="0" smtClean="0">
                <a:solidFill>
                  <a:schemeClr val="bg1">
                    <a:lumMod val="85000"/>
                  </a:schemeClr>
                </a:solidFill>
                <a:latin typeface="Arial" panose="020B0604020202020204" pitchFamily="34" charset="0"/>
                <a:cs typeface="Arial" panose="020B0604020202020204" pitchFamily="34" charset="0"/>
              </a:rPr>
              <a:t>Interaction with STI</a:t>
            </a:r>
            <a:endParaRPr lang="en-GB" dirty="0">
              <a:solidFill>
                <a:schemeClr val="bg1">
                  <a:lumMod val="85000"/>
                </a:schemeClr>
              </a:solidFill>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graphicFrame>
        <p:nvGraphicFramePr>
          <p:cNvPr id="26" name="Diagramm 25" descr="Overview of Sectoral Polices"/>
          <p:cNvGraphicFramePr/>
          <p:nvPr>
            <p:extLst>
              <p:ext uri="{D42A27DB-BD31-4B8C-83A1-F6EECF244321}">
                <p14:modId xmlns:p14="http://schemas.microsoft.com/office/powerpoint/2010/main" val="1732202584"/>
              </p:ext>
            </p:extLst>
          </p:nvPr>
        </p:nvGraphicFramePr>
        <p:xfrm>
          <a:off x="-866681" y="1119851"/>
          <a:ext cx="4138289" cy="366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p:cNvSpPr txBox="1"/>
          <p:nvPr/>
        </p:nvSpPr>
        <p:spPr>
          <a:xfrm rot="19405827">
            <a:off x="4221756" y="3083081"/>
            <a:ext cx="4809355"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16 Corresponding Events in Austria</a:t>
            </a:r>
            <a:endParaRPr lang="en-GB" dirty="0">
              <a:latin typeface="Arial" panose="020B0604020202020204" pitchFamily="34" charset="0"/>
              <a:cs typeface="Arial" panose="020B0604020202020204" pitchFamily="34" charset="0"/>
            </a:endParaRPr>
          </a:p>
        </p:txBody>
      </p:sp>
      <p:grpSp>
        <p:nvGrpSpPr>
          <p:cNvPr id="12" name="Gruppieren 11" descr="Circle with text FP9 inside circle with text ERA inside circle with text STI in Sectoral Policies" title="Science, Technology and Innovation in Sectoral Policies, European Research Area, Framework Programme 9"/>
          <p:cNvGrpSpPr/>
          <p:nvPr/>
        </p:nvGrpSpPr>
        <p:grpSpPr>
          <a:xfrm>
            <a:off x="2283057" y="1316701"/>
            <a:ext cx="3171538" cy="3140869"/>
            <a:chOff x="2283057" y="1316701"/>
            <a:chExt cx="3171538" cy="3140869"/>
          </a:xfrm>
        </p:grpSpPr>
        <p:sp>
          <p:nvSpPr>
            <p:cNvPr id="15" name="Ellipse 14" descr="Circle wit htext FP9 inside circle with text ERA inside circle with text STI in Sectoral Policies" title="3 Circles"/>
            <p:cNvSpPr/>
            <p:nvPr/>
          </p:nvSpPr>
          <p:spPr>
            <a:xfrm>
              <a:off x="2283057" y="1322766"/>
              <a:ext cx="3171538" cy="3134804"/>
            </a:xfrm>
            <a:prstGeom prst="ellipse">
              <a:avLst/>
            </a:prstGeom>
            <a:solidFill>
              <a:srgbClr val="4F81BD">
                <a:lumMod val="60000"/>
                <a:lumOff val="4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Ellipse 18" descr="Circle named ERA"/>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Ellipse 19" descr="Circle with text FP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1" name="Textfeld 20"/>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sp>
          <p:nvSpPr>
            <p:cNvPr id="22" name="Textfeld 21"/>
            <p:cNvSpPr txBox="1"/>
            <p:nvPr/>
          </p:nvSpPr>
          <p:spPr>
            <a:xfrm>
              <a:off x="2433456" y="1316701"/>
              <a:ext cx="2894128" cy="646331"/>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STI in</a:t>
              </a:r>
            </a:p>
            <a:p>
              <a:pPr algn="ctr"/>
              <a:r>
                <a:rPr lang="en-GB" b="1" dirty="0" smtClean="0">
                  <a:solidFill>
                    <a:schemeClr val="bg1"/>
                  </a:solidFill>
                  <a:latin typeface="Arial" panose="020B0604020202020204" pitchFamily="34" charset="0"/>
                  <a:cs typeface="Arial" panose="020B0604020202020204" pitchFamily="34" charset="0"/>
                </a:rPr>
                <a:t>Sectoral Policies</a:t>
              </a:r>
              <a:endParaRPr lang="en-GB"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22648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bwMode="auto">
          <a:xfrm>
            <a:off x="4549688" y="4190816"/>
            <a:ext cx="2003183" cy="386069"/>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14 - 15 November: </a:t>
            </a:r>
          </a:p>
          <a:p>
            <a:pPr marL="0" marR="0" indent="0" algn="ctr" defTabSz="822325" rtl="0" eaLnBrk="0" fontAlgn="base" latinLnBrk="0" hangingPunct="0">
              <a:lnSpc>
                <a:spcPct val="100000"/>
              </a:lnSpc>
              <a:spcBef>
                <a:spcPct val="0"/>
              </a:spcBef>
              <a:spcAft>
                <a:spcPct val="0"/>
              </a:spcAft>
              <a:buClrTx/>
              <a:buSzTx/>
              <a:buFontTx/>
              <a:buNone/>
              <a:tabLst/>
            </a:pPr>
            <a:r>
              <a:rPr lang="en-GB" sz="900" b="1" dirty="0" smtClean="0">
                <a:latin typeface="Arial" panose="020B0604020202020204" pitchFamily="34" charset="0"/>
                <a:cs typeface="Arial" panose="020B0604020202020204" pitchFamily="34" charset="0"/>
              </a:rPr>
              <a:t>Europe’s Transformation (SDGs)</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1" name="Abgerundetes Rechteck 20"/>
          <p:cNvSpPr/>
          <p:nvPr/>
        </p:nvSpPr>
        <p:spPr bwMode="auto">
          <a:xfrm>
            <a:off x="5160873" y="3756853"/>
            <a:ext cx="1378382" cy="37157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20 - 22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SET Plan Conference</a:t>
            </a:r>
          </a:p>
        </p:txBody>
      </p:sp>
      <p:sp>
        <p:nvSpPr>
          <p:cNvPr id="2" name="Titel 1"/>
          <p:cNvSpPr>
            <a:spLocks noGrp="1"/>
          </p:cNvSpPr>
          <p:nvPr>
            <p:ph type="title"/>
          </p:nvPr>
        </p:nvSpPr>
        <p:spPr>
          <a:xfrm>
            <a:off x="719138" y="687600"/>
            <a:ext cx="7120800" cy="455400"/>
          </a:xfrm>
        </p:spPr>
        <p:txBody>
          <a:bodyPr/>
          <a:lstStyle/>
          <a:p>
            <a:r>
              <a:rPr lang="en-GB" dirty="0" smtClean="0"/>
              <a:t>STI </a:t>
            </a:r>
            <a:r>
              <a:rPr lang="en-GB" dirty="0"/>
              <a:t>in Sectoral </a:t>
            </a:r>
            <a:r>
              <a:rPr lang="en-GB" dirty="0" smtClean="0"/>
              <a:t>Policies</a:t>
            </a:r>
            <a:endParaRPr lang="de-AT" dirty="0"/>
          </a:p>
        </p:txBody>
      </p:sp>
      <p:sp>
        <p:nvSpPr>
          <p:cNvPr id="5" name="Abgerundetes Rechteck 4"/>
          <p:cNvSpPr/>
          <p:nvPr/>
        </p:nvSpPr>
        <p:spPr bwMode="auto">
          <a:xfrm>
            <a:off x="5562780" y="3323993"/>
            <a:ext cx="1464082" cy="37157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12 - 14 November: </a:t>
            </a:r>
          </a:p>
          <a:p>
            <a:pPr marL="0" marR="0" indent="0" algn="ctr" defTabSz="822325" rtl="0" eaLnBrk="0" fontAlgn="base" latinLnBrk="0" hangingPunct="0">
              <a:lnSpc>
                <a:spcPct val="100000"/>
              </a:lnSpc>
              <a:spcBef>
                <a:spcPct val="0"/>
              </a:spcBef>
              <a:spcAft>
                <a:spcPct val="0"/>
              </a:spcAft>
              <a:buClrTx/>
              <a:buSzTx/>
              <a:buFontTx/>
              <a:buNone/>
              <a:tabLst/>
            </a:pPr>
            <a:r>
              <a:rPr lang="en-GB" sz="900" b="1" dirty="0" smtClean="0">
                <a:latin typeface="Arial" panose="020B0604020202020204" pitchFamily="34" charset="0"/>
                <a:cs typeface="Arial" panose="020B0604020202020204" pitchFamily="34" charset="0"/>
              </a:rPr>
              <a:t>Big Data Value Forum</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Abgerundetes Rechteck 5"/>
          <p:cNvSpPr/>
          <p:nvPr/>
        </p:nvSpPr>
        <p:spPr bwMode="auto">
          <a:xfrm>
            <a:off x="2066443" y="4248573"/>
            <a:ext cx="1337378" cy="36595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5 - 6 November: </a:t>
            </a:r>
          </a:p>
          <a:p>
            <a:pPr marL="0" marR="0" indent="0" algn="ctr" defTabSz="822325" rtl="0" eaLnBrk="0" fontAlgn="base" latinLnBrk="0" hangingPunct="0">
              <a:lnSpc>
                <a:spcPct val="100000"/>
              </a:lnSpc>
              <a:spcBef>
                <a:spcPct val="0"/>
              </a:spcBef>
              <a:spcAft>
                <a:spcPct val="0"/>
              </a:spcAft>
              <a:buClrTx/>
              <a:buSzTx/>
              <a:buFontTx/>
              <a:buNone/>
              <a:tabLst/>
            </a:pPr>
            <a:r>
              <a:rPr lang="en-GB" sz="900" b="1" dirty="0" smtClean="0">
                <a:latin typeface="Arial" panose="020B0604020202020204" pitchFamily="34" charset="0"/>
                <a:cs typeface="Arial" panose="020B0604020202020204" pitchFamily="34" charset="0"/>
              </a:rPr>
              <a:t>Space Conference</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Abgerundetes Rechteck 6"/>
          <p:cNvSpPr/>
          <p:nvPr/>
        </p:nvSpPr>
        <p:spPr bwMode="auto">
          <a:xfrm>
            <a:off x="7108782" y="2930274"/>
            <a:ext cx="1283298" cy="369699"/>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23 - 25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lang="en-GB" sz="900" b="1" dirty="0" smtClean="0">
                <a:latin typeface="Arial" panose="020B0604020202020204" pitchFamily="34" charset="0"/>
                <a:cs typeface="Arial" panose="020B0604020202020204" pitchFamily="34" charset="0"/>
              </a:rPr>
              <a:t>EEN Conference</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Abgerundetes Rechteck 7"/>
          <p:cNvSpPr/>
          <p:nvPr/>
        </p:nvSpPr>
        <p:spPr bwMode="auto">
          <a:xfrm>
            <a:off x="5939063" y="2897783"/>
            <a:ext cx="980638" cy="36918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3 - 5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ISEC 2018</a:t>
            </a:r>
          </a:p>
        </p:txBody>
      </p:sp>
      <p:sp>
        <p:nvSpPr>
          <p:cNvPr id="9" name="Abgerundetes Rechteck 8"/>
          <p:cNvSpPr/>
          <p:nvPr/>
        </p:nvSpPr>
        <p:spPr bwMode="auto">
          <a:xfrm>
            <a:off x="5655969" y="2521237"/>
            <a:ext cx="1606678" cy="33488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 September: </a:t>
            </a:r>
          </a:p>
          <a:p>
            <a:pPr marL="0" marR="0" indent="0" algn="ctr" defTabSz="822325" rtl="0" eaLnBrk="0" fontAlgn="base" latinLnBrk="0" hangingPunct="0">
              <a:lnSpc>
                <a:spcPct val="100000"/>
              </a:lnSpc>
              <a:spcBef>
                <a:spcPct val="0"/>
              </a:spcBef>
              <a:spcAft>
                <a:spcPct val="0"/>
              </a:spcAft>
              <a:buClrTx/>
              <a:buSzTx/>
              <a:buFontTx/>
              <a:buNone/>
              <a:tabLst/>
            </a:pPr>
            <a:r>
              <a:rPr lang="en-GB" sz="900" b="1" dirty="0" smtClean="0">
                <a:latin typeface="Arial" panose="020B0604020202020204" pitchFamily="34" charset="0"/>
                <a:cs typeface="Arial" panose="020B0604020202020204" pitchFamily="34" charset="0"/>
              </a:rPr>
              <a:t>Future of Biomonitoring</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Abgerundetes Rechteck 9"/>
          <p:cNvSpPr/>
          <p:nvPr/>
        </p:nvSpPr>
        <p:spPr bwMode="auto">
          <a:xfrm>
            <a:off x="6539255" y="2098817"/>
            <a:ext cx="2422352" cy="37527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8 - 12 </a:t>
            </a:r>
            <a:r>
              <a:rPr lang="de-AT" sz="900" dirty="0" smtClean="0">
                <a:latin typeface="Arial" panose="020B0604020202020204" pitchFamily="34" charset="0"/>
                <a:cs typeface="Arial" panose="020B0604020202020204" pitchFamily="34" charset="0"/>
              </a:rPr>
              <a:t>September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 OPEN – Science &amp; Society</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Festival</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Textfeld 10"/>
          <p:cNvSpPr txBox="1"/>
          <p:nvPr/>
        </p:nvSpPr>
        <p:spPr>
          <a:xfrm rot="19326888">
            <a:off x="-65094" y="2042089"/>
            <a:ext cx="3499593" cy="923330"/>
          </a:xfrm>
          <a:prstGeom prst="rect">
            <a:avLst/>
          </a:prstGeom>
          <a:noFill/>
        </p:spPr>
        <p:txBody>
          <a:bodyPr wrap="square" rtlCol="0">
            <a:spAutoFit/>
          </a:bodyPr>
          <a:lstStyle/>
          <a:p>
            <a:pPr algn="ctr"/>
            <a:r>
              <a:rPr lang="en-GB" dirty="0" smtClean="0">
                <a:solidFill>
                  <a:schemeClr val="bg1">
                    <a:lumMod val="85000"/>
                  </a:schemeClr>
                </a:solidFill>
                <a:latin typeface="Arial" panose="020B0604020202020204" pitchFamily="34" charset="0"/>
                <a:cs typeface="Arial" panose="020B0604020202020204" pitchFamily="34" charset="0"/>
              </a:rPr>
              <a:t>Objective in Brussels: </a:t>
            </a:r>
          </a:p>
          <a:p>
            <a:pPr algn="ctr"/>
            <a:r>
              <a:rPr lang="en-GB" dirty="0" smtClean="0">
                <a:solidFill>
                  <a:schemeClr val="bg1">
                    <a:lumMod val="85000"/>
                  </a:schemeClr>
                </a:solidFill>
                <a:latin typeface="Arial" panose="020B0604020202020204" pitchFamily="34" charset="0"/>
                <a:cs typeface="Arial" panose="020B0604020202020204" pitchFamily="34" charset="0"/>
              </a:rPr>
              <a:t>Support by and </a:t>
            </a:r>
          </a:p>
          <a:p>
            <a:pPr algn="ctr"/>
            <a:r>
              <a:rPr lang="en-GB" dirty="0" smtClean="0">
                <a:solidFill>
                  <a:schemeClr val="bg1">
                    <a:lumMod val="85000"/>
                  </a:schemeClr>
                </a:solidFill>
                <a:latin typeface="Arial" panose="020B0604020202020204" pitchFamily="34" charset="0"/>
                <a:cs typeface="Arial" panose="020B0604020202020204" pitchFamily="34" charset="0"/>
              </a:rPr>
              <a:t>Interaction with STI</a:t>
            </a:r>
            <a:endParaRPr lang="en-GB" dirty="0">
              <a:solidFill>
                <a:schemeClr val="bg1">
                  <a:lumMod val="85000"/>
                </a:schemeClr>
              </a:solidFill>
              <a:latin typeface="Arial" panose="020B0604020202020204" pitchFamily="34" charset="0"/>
              <a:cs typeface="Arial" panose="020B0604020202020204" pitchFamily="34" charset="0"/>
            </a:endParaRPr>
          </a:p>
        </p:txBody>
      </p:sp>
      <p:sp>
        <p:nvSpPr>
          <p:cNvPr id="12" name="Abgerundetes Rechteck 11"/>
          <p:cNvSpPr/>
          <p:nvPr/>
        </p:nvSpPr>
        <p:spPr bwMode="auto">
          <a:xfrm>
            <a:off x="6154866" y="1671813"/>
            <a:ext cx="1993851" cy="37991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5 - 7</a:t>
            </a:r>
            <a:r>
              <a:rPr kumimoji="0" lang="de-AT" sz="9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September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Science, Policy &amp; Demography</a:t>
            </a:r>
          </a:p>
        </p:txBody>
      </p:sp>
      <p:sp>
        <p:nvSpPr>
          <p:cNvPr id="13" name="Abgerundetes Rechteck 12"/>
          <p:cNvSpPr/>
          <p:nvPr/>
        </p:nvSpPr>
        <p:spPr bwMode="auto">
          <a:xfrm>
            <a:off x="6745465" y="4219119"/>
            <a:ext cx="2009931" cy="37157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6 - 7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December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Meeting of Education Committee</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16" name="Ellipse 15" descr="Circles"/>
          <p:cNvSpPr/>
          <p:nvPr/>
        </p:nvSpPr>
        <p:spPr>
          <a:xfrm>
            <a:off x="2283057" y="1322766"/>
            <a:ext cx="3171538" cy="3134804"/>
          </a:xfrm>
          <a:prstGeom prst="ellipse">
            <a:avLst/>
          </a:prstGeom>
          <a:solidFill>
            <a:srgbClr val="4F81BD">
              <a:lumMod val="60000"/>
              <a:lumOff val="4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Ellipse 16" descr="Circle named ERA"/>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Ellipse 17" descr="Circle named FP 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19" name="Abgerundetes Rechteck 18"/>
          <p:cNvSpPr/>
          <p:nvPr/>
        </p:nvSpPr>
        <p:spPr bwMode="auto">
          <a:xfrm>
            <a:off x="6394976" y="1264048"/>
            <a:ext cx="1525607" cy="36918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4 - 6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July</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WIRE Conference 2018</a:t>
            </a:r>
          </a:p>
        </p:txBody>
      </p:sp>
      <p:sp>
        <p:nvSpPr>
          <p:cNvPr id="22" name="Abgerundetes Rechteck 21"/>
          <p:cNvSpPr/>
          <p:nvPr/>
        </p:nvSpPr>
        <p:spPr bwMode="auto">
          <a:xfrm>
            <a:off x="7343112" y="2537498"/>
            <a:ext cx="1414542" cy="33724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 </a:t>
            </a:r>
          </a:p>
          <a:p>
            <a:pPr marL="0" marR="0" indent="0" algn="ctr" defTabSz="822325" rtl="0" eaLnBrk="0" fontAlgn="base" latinLnBrk="0" hangingPunct="0">
              <a:lnSpc>
                <a:spcPct val="100000"/>
              </a:lnSpc>
              <a:spcBef>
                <a:spcPct val="0"/>
              </a:spcBef>
              <a:spcAft>
                <a:spcPct val="0"/>
              </a:spcAft>
              <a:buClrTx/>
              <a:buSzTx/>
              <a:buFontTx/>
              <a:buNone/>
              <a:tabLst/>
            </a:pPr>
            <a:r>
              <a:rPr lang="en-GB" sz="900" b="1" dirty="0" smtClean="0">
                <a:latin typeface="Arial" panose="020B0604020202020204" pitchFamily="34" charset="0"/>
                <a:cs typeface="Arial" panose="020B0604020202020204" pitchFamily="34" charset="0"/>
              </a:rPr>
              <a:t>EU-Defence Research</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4" name="Textfeld 23"/>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sp>
        <p:nvSpPr>
          <p:cNvPr id="25" name="Textfeld 24"/>
          <p:cNvSpPr txBox="1"/>
          <p:nvPr/>
        </p:nvSpPr>
        <p:spPr>
          <a:xfrm>
            <a:off x="2433456" y="1316701"/>
            <a:ext cx="2894128" cy="646331"/>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STI in</a:t>
            </a:r>
          </a:p>
          <a:p>
            <a:pPr algn="ctr"/>
            <a:r>
              <a:rPr lang="en-GB" b="1" dirty="0" smtClean="0">
                <a:solidFill>
                  <a:schemeClr val="bg1"/>
                </a:solidFill>
                <a:latin typeface="Arial" panose="020B0604020202020204" pitchFamily="34" charset="0"/>
                <a:cs typeface="Arial" panose="020B0604020202020204" pitchFamily="34" charset="0"/>
              </a:rPr>
              <a:t>Sectoral Policies</a:t>
            </a:r>
            <a:endParaRPr lang="en-GB" b="1" dirty="0">
              <a:solidFill>
                <a:schemeClr val="bg1"/>
              </a:solidFill>
              <a:latin typeface="Arial" panose="020B0604020202020204" pitchFamily="34" charset="0"/>
              <a:cs typeface="Arial" panose="020B0604020202020204" pitchFamily="34" charset="0"/>
            </a:endParaRPr>
          </a:p>
        </p:txBody>
      </p:sp>
      <p:sp>
        <p:nvSpPr>
          <p:cNvPr id="27" name="Abgerundetes Rechteck 26"/>
          <p:cNvSpPr/>
          <p:nvPr/>
        </p:nvSpPr>
        <p:spPr bwMode="auto">
          <a:xfrm>
            <a:off x="7184363" y="3366262"/>
            <a:ext cx="1283385" cy="36918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13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RIS 3 Workshop</a:t>
            </a:r>
          </a:p>
        </p:txBody>
      </p:sp>
      <p:sp>
        <p:nvSpPr>
          <p:cNvPr id="28" name="Abgerundetes Rechteck 27"/>
          <p:cNvSpPr/>
          <p:nvPr/>
        </p:nvSpPr>
        <p:spPr bwMode="auto">
          <a:xfrm>
            <a:off x="6627898" y="731281"/>
            <a:ext cx="1356965" cy="46696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a:t>
            </a:r>
            <a:r>
              <a:rPr kumimoji="0" lang="de-AT" sz="9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- 12 June: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HLG on Education</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and Training</a:t>
            </a:r>
          </a:p>
        </p:txBody>
      </p:sp>
      <p:sp>
        <p:nvSpPr>
          <p:cNvPr id="29" name="Abgerundetes Rechteck 28"/>
          <p:cNvSpPr/>
          <p:nvPr/>
        </p:nvSpPr>
        <p:spPr bwMode="auto">
          <a:xfrm>
            <a:off x="7874915" y="3791492"/>
            <a:ext cx="1213429" cy="37157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26 - 27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Urban Mobility</a:t>
            </a:r>
          </a:p>
        </p:txBody>
      </p:sp>
      <p:sp>
        <p:nvSpPr>
          <p:cNvPr id="30" name="Abgerundetes Rechteck 29"/>
          <p:cNvSpPr/>
          <p:nvPr/>
        </p:nvSpPr>
        <p:spPr bwMode="auto">
          <a:xfrm>
            <a:off x="6595039" y="3801508"/>
            <a:ext cx="1213429" cy="37157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26 - 27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Ecovation</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2018</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31" name="Diagramm 30" descr="Overview of Sectoral Polices"/>
          <p:cNvGraphicFramePr/>
          <p:nvPr>
            <p:extLst>
              <p:ext uri="{D42A27DB-BD31-4B8C-83A1-F6EECF244321}">
                <p14:modId xmlns:p14="http://schemas.microsoft.com/office/powerpoint/2010/main" val="2641851069"/>
              </p:ext>
            </p:extLst>
          </p:nvPr>
        </p:nvGraphicFramePr>
        <p:xfrm>
          <a:off x="-866681" y="1119851"/>
          <a:ext cx="4138289" cy="366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34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97144"/>
          </a:xfrm>
        </p:spPr>
        <p:txBody>
          <a:bodyPr/>
          <a:lstStyle/>
          <a:p>
            <a:r>
              <a:rPr lang="en-GB" dirty="0" smtClean="0"/>
              <a:t>Let‘s </a:t>
            </a:r>
            <a:r>
              <a:rPr lang="en-GB" dirty="0"/>
              <a:t>advance Europe. Together.</a:t>
            </a:r>
            <a:endParaRPr lang="de-AT" dirty="0"/>
          </a:p>
        </p:txBody>
      </p:sp>
      <p:pic>
        <p:nvPicPr>
          <p:cNvPr id="7" name="Inhaltsplatzhalter 6" descr="The picture shows an orchestra with the musicians' eyes fixed on the female conductor." title="Orchestra"/>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1264257" y="1184744"/>
            <a:ext cx="5548023" cy="3110981"/>
          </a:xfrm>
        </p:spPr>
      </p:pic>
    </p:spTree>
    <p:extLst>
      <p:ext uri="{BB962C8B-B14F-4D97-AF65-F5344CB8AC3E}">
        <p14:creationId xmlns:p14="http://schemas.microsoft.com/office/powerpoint/2010/main" val="3763467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AT </a:t>
            </a:r>
            <a:r>
              <a:rPr lang="en-GB" dirty="0"/>
              <a:t>Presidency: Potential </a:t>
            </a:r>
            <a:r>
              <a:rPr lang="en-GB" dirty="0" smtClean="0"/>
              <a:t>Impact</a:t>
            </a:r>
            <a:endParaRPr lang="de-AT" dirty="0"/>
          </a:p>
        </p:txBody>
      </p:sp>
      <p:sp>
        <p:nvSpPr>
          <p:cNvPr id="3" name="Inhaltsplatzhalter 2"/>
          <p:cNvSpPr>
            <a:spLocks noGrp="1"/>
          </p:cNvSpPr>
          <p:nvPr>
            <p:ph sz="quarter" idx="13"/>
          </p:nvPr>
        </p:nvSpPr>
        <p:spPr>
          <a:xfrm>
            <a:off x="719137" y="1353600"/>
            <a:ext cx="7386637" cy="2608800"/>
          </a:xfrm>
        </p:spPr>
        <p:txBody>
          <a:bodyPr/>
          <a:lstStyle/>
          <a:p>
            <a:r>
              <a:rPr lang="en-GB" dirty="0" smtClean="0"/>
              <a:t>Broad </a:t>
            </a:r>
            <a:r>
              <a:rPr lang="en-GB" dirty="0"/>
              <a:t>agreement of the Council on the 9th Framework </a:t>
            </a:r>
            <a:r>
              <a:rPr lang="en-GB" dirty="0" smtClean="0"/>
              <a:t>Programme</a:t>
            </a:r>
            <a:endParaRPr lang="en-GB" dirty="0"/>
          </a:p>
          <a:p>
            <a:r>
              <a:rPr lang="en-GB" dirty="0"/>
              <a:t>New Defence Research Programme on its </a:t>
            </a:r>
            <a:r>
              <a:rPr lang="en-GB" dirty="0" smtClean="0"/>
              <a:t>way</a:t>
            </a:r>
            <a:endParaRPr lang="en-GB" dirty="0"/>
          </a:p>
          <a:p>
            <a:r>
              <a:rPr lang="en-GB" dirty="0"/>
              <a:t>ERA </a:t>
            </a:r>
            <a:r>
              <a:rPr lang="en-GB" dirty="0" smtClean="0"/>
              <a:t>Conclusions</a:t>
            </a:r>
            <a:endParaRPr lang="en-GB" dirty="0"/>
          </a:p>
          <a:p>
            <a:r>
              <a:rPr lang="en-GB" dirty="0"/>
              <a:t>Conclusion of BREXIT </a:t>
            </a:r>
            <a:r>
              <a:rPr lang="en-GB" dirty="0" smtClean="0"/>
              <a:t>negotiations</a:t>
            </a:r>
            <a:endParaRPr lang="en-GB" dirty="0"/>
          </a:p>
          <a:p>
            <a:r>
              <a:rPr lang="en-GB" dirty="0"/>
              <a:t>Kick-off for Quantum Technology </a:t>
            </a:r>
            <a:r>
              <a:rPr lang="en-GB" dirty="0" smtClean="0"/>
              <a:t>Flagship</a:t>
            </a:r>
            <a:endParaRPr lang="de-AT" dirty="0"/>
          </a:p>
        </p:txBody>
      </p:sp>
    </p:spTree>
    <p:extLst>
      <p:ext uri="{BB962C8B-B14F-4D97-AF65-F5344CB8AC3E}">
        <p14:creationId xmlns:p14="http://schemas.microsoft.com/office/powerpoint/2010/main" val="147540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AT </a:t>
            </a:r>
            <a:r>
              <a:rPr lang="en-GB" dirty="0"/>
              <a:t>Presidency: Potential </a:t>
            </a:r>
            <a:r>
              <a:rPr lang="en-GB" dirty="0" smtClean="0"/>
              <a:t>Impact</a:t>
            </a:r>
            <a:endParaRPr lang="de-AT" dirty="0"/>
          </a:p>
        </p:txBody>
      </p:sp>
      <p:sp>
        <p:nvSpPr>
          <p:cNvPr id="3" name="Inhaltsplatzhalter 2"/>
          <p:cNvSpPr>
            <a:spLocks noGrp="1"/>
          </p:cNvSpPr>
          <p:nvPr>
            <p:ph sz="quarter" idx="13"/>
          </p:nvPr>
        </p:nvSpPr>
        <p:spPr>
          <a:xfrm>
            <a:off x="719137" y="1353600"/>
            <a:ext cx="7386637" cy="3182400"/>
          </a:xfrm>
        </p:spPr>
        <p:txBody>
          <a:bodyPr/>
          <a:lstStyle/>
          <a:p>
            <a:r>
              <a:rPr lang="en-GB" dirty="0" smtClean="0"/>
              <a:t>Better </a:t>
            </a:r>
            <a:r>
              <a:rPr lang="en-GB" dirty="0"/>
              <a:t>interaction between ERA and Higher </a:t>
            </a:r>
            <a:r>
              <a:rPr lang="en-GB" dirty="0" smtClean="0"/>
              <a:t>Education</a:t>
            </a:r>
            <a:endParaRPr lang="en-GB" dirty="0"/>
          </a:p>
          <a:p>
            <a:r>
              <a:rPr lang="en-GB" dirty="0"/>
              <a:t>Follow-up on „Paris Communiqué“ under the „Bologna Process</a:t>
            </a:r>
            <a:r>
              <a:rPr lang="en-GB" dirty="0" smtClean="0"/>
              <a:t>“</a:t>
            </a:r>
            <a:endParaRPr lang="en-GB" dirty="0"/>
          </a:p>
          <a:p>
            <a:r>
              <a:rPr lang="en-GB" dirty="0"/>
              <a:t>Updated ESFRI </a:t>
            </a:r>
            <a:r>
              <a:rPr lang="en-GB" dirty="0" smtClean="0"/>
              <a:t>Roadmap</a:t>
            </a:r>
            <a:endParaRPr lang="en-GB" dirty="0"/>
          </a:p>
          <a:p>
            <a:r>
              <a:rPr lang="en-GB" dirty="0"/>
              <a:t>Start of European Open Science </a:t>
            </a:r>
            <a:r>
              <a:rPr lang="en-GB" dirty="0" smtClean="0"/>
              <a:t>Cloud</a:t>
            </a:r>
            <a:endParaRPr lang="en-GB" dirty="0"/>
          </a:p>
          <a:p>
            <a:r>
              <a:rPr lang="en-GB" dirty="0"/>
              <a:t>Awarding of „Enterprise Europe Network Award“ and START/Wittgenstein </a:t>
            </a:r>
            <a:r>
              <a:rPr lang="en-GB" dirty="0" smtClean="0"/>
              <a:t>Award</a:t>
            </a:r>
            <a:endParaRPr lang="de-AT" dirty="0"/>
          </a:p>
        </p:txBody>
      </p:sp>
    </p:spTree>
    <p:extLst>
      <p:ext uri="{BB962C8B-B14F-4D97-AF65-F5344CB8AC3E}">
        <p14:creationId xmlns:p14="http://schemas.microsoft.com/office/powerpoint/2010/main" val="1034949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Together </a:t>
            </a:r>
            <a:r>
              <a:rPr lang="en-GB" dirty="0"/>
              <a:t>we advance Europe</a:t>
            </a:r>
            <a:r>
              <a:rPr lang="en-GB" dirty="0" smtClean="0"/>
              <a:t>!</a:t>
            </a:r>
            <a:endParaRPr lang="de-AT" dirty="0"/>
          </a:p>
        </p:txBody>
      </p:sp>
      <p:sp>
        <p:nvSpPr>
          <p:cNvPr id="3" name="Inhaltsplatzhalter 2"/>
          <p:cNvSpPr>
            <a:spLocks noGrp="1"/>
          </p:cNvSpPr>
          <p:nvPr>
            <p:ph sz="quarter" idx="13"/>
          </p:nvPr>
        </p:nvSpPr>
        <p:spPr>
          <a:xfrm>
            <a:off x="719137" y="1353600"/>
            <a:ext cx="7386637" cy="3182400"/>
          </a:xfrm>
        </p:spPr>
        <p:txBody>
          <a:bodyPr/>
          <a:lstStyle/>
          <a:p>
            <a:r>
              <a:rPr lang="de-AT" dirty="0" err="1" smtClean="0"/>
              <a:t>Around</a:t>
            </a:r>
            <a:r>
              <a:rPr lang="de-AT" dirty="0" smtClean="0"/>
              <a:t> 400 </a:t>
            </a:r>
            <a:r>
              <a:rPr lang="de-AT" dirty="0" err="1" smtClean="0"/>
              <a:t>hours</a:t>
            </a:r>
            <a:r>
              <a:rPr lang="de-AT" dirty="0" smtClean="0"/>
              <a:t> </a:t>
            </a:r>
            <a:r>
              <a:rPr lang="de-AT" dirty="0" err="1" smtClean="0"/>
              <a:t>of</a:t>
            </a:r>
            <a:r>
              <a:rPr lang="de-AT" dirty="0" smtClean="0"/>
              <a:t> </a:t>
            </a:r>
            <a:r>
              <a:rPr lang="de-AT" dirty="0" err="1" smtClean="0"/>
              <a:t>negotiations</a:t>
            </a:r>
            <a:endParaRPr lang="de-AT" dirty="0" smtClean="0"/>
          </a:p>
          <a:p>
            <a:r>
              <a:rPr lang="de-AT" dirty="0"/>
              <a:t>More </a:t>
            </a:r>
            <a:r>
              <a:rPr lang="de-AT" dirty="0" err="1"/>
              <a:t>than</a:t>
            </a:r>
            <a:r>
              <a:rPr lang="de-AT" dirty="0"/>
              <a:t> 500 </a:t>
            </a:r>
            <a:r>
              <a:rPr lang="de-AT" dirty="0" err="1"/>
              <a:t>pages</a:t>
            </a:r>
            <a:r>
              <a:rPr lang="de-AT" dirty="0"/>
              <a:t> </a:t>
            </a:r>
            <a:r>
              <a:rPr lang="de-AT" dirty="0" err="1"/>
              <a:t>of</a:t>
            </a:r>
            <a:r>
              <a:rPr lang="de-AT" dirty="0"/>
              <a:t> </a:t>
            </a:r>
            <a:r>
              <a:rPr lang="de-AT" dirty="0" err="1"/>
              <a:t>text</a:t>
            </a:r>
            <a:r>
              <a:rPr lang="de-AT" dirty="0"/>
              <a:t> </a:t>
            </a:r>
            <a:r>
              <a:rPr lang="de-AT" dirty="0" err="1"/>
              <a:t>for</a:t>
            </a:r>
            <a:r>
              <a:rPr lang="de-AT" dirty="0"/>
              <a:t> </a:t>
            </a:r>
            <a:r>
              <a:rPr lang="de-AT" dirty="0" err="1"/>
              <a:t>negotiations</a:t>
            </a:r>
            <a:endParaRPr lang="de-AT" dirty="0"/>
          </a:p>
          <a:p>
            <a:r>
              <a:rPr lang="de-AT" dirty="0" smtClean="0"/>
              <a:t>More </a:t>
            </a:r>
            <a:r>
              <a:rPr lang="de-AT" dirty="0" err="1" smtClean="0"/>
              <a:t>than</a:t>
            </a:r>
            <a:r>
              <a:rPr lang="de-AT" dirty="0" smtClean="0"/>
              <a:t> 800 </a:t>
            </a:r>
            <a:r>
              <a:rPr lang="de-AT" dirty="0" err="1" smtClean="0"/>
              <a:t>negotiating</a:t>
            </a:r>
            <a:r>
              <a:rPr lang="de-AT" dirty="0" smtClean="0"/>
              <a:t> </a:t>
            </a:r>
            <a:r>
              <a:rPr lang="de-AT" dirty="0" err="1" smtClean="0"/>
              <a:t>partners</a:t>
            </a:r>
            <a:r>
              <a:rPr lang="de-AT" dirty="0" smtClean="0"/>
              <a:t> in </a:t>
            </a:r>
            <a:r>
              <a:rPr lang="de-AT" dirty="0" err="1" smtClean="0"/>
              <a:t>the</a:t>
            </a:r>
            <a:r>
              <a:rPr lang="de-AT" dirty="0" smtClean="0"/>
              <a:t> Member States, </a:t>
            </a:r>
            <a:r>
              <a:rPr lang="de-AT" dirty="0" err="1" smtClean="0"/>
              <a:t>the</a:t>
            </a:r>
            <a:r>
              <a:rPr lang="de-AT" dirty="0" smtClean="0"/>
              <a:t> European </a:t>
            </a:r>
            <a:r>
              <a:rPr lang="de-AT" dirty="0" err="1" smtClean="0"/>
              <a:t>Commission</a:t>
            </a:r>
            <a:r>
              <a:rPr lang="de-AT" dirty="0" smtClean="0"/>
              <a:t> and </a:t>
            </a:r>
            <a:r>
              <a:rPr lang="de-AT" dirty="0" err="1" smtClean="0"/>
              <a:t>the</a:t>
            </a:r>
            <a:r>
              <a:rPr lang="de-AT" dirty="0" smtClean="0"/>
              <a:t> European </a:t>
            </a:r>
            <a:r>
              <a:rPr lang="de-AT" dirty="0" err="1" smtClean="0"/>
              <a:t>Parliament</a:t>
            </a:r>
            <a:endParaRPr lang="de-AT" dirty="0" smtClean="0"/>
          </a:p>
          <a:p>
            <a:r>
              <a:rPr lang="de-AT" dirty="0" err="1" smtClean="0"/>
              <a:t>Around</a:t>
            </a:r>
            <a:r>
              <a:rPr lang="de-AT" dirty="0" smtClean="0"/>
              <a:t> 40 </a:t>
            </a:r>
            <a:r>
              <a:rPr lang="de-AT" dirty="0" err="1" smtClean="0"/>
              <a:t>accompanying</a:t>
            </a:r>
            <a:r>
              <a:rPr lang="de-AT" dirty="0" smtClean="0"/>
              <a:t> RTI </a:t>
            </a:r>
            <a:r>
              <a:rPr lang="de-AT" dirty="0" err="1" smtClean="0"/>
              <a:t>events</a:t>
            </a:r>
            <a:endParaRPr lang="de-AT" dirty="0" smtClean="0"/>
          </a:p>
          <a:p>
            <a:r>
              <a:rPr lang="de-AT" dirty="0" smtClean="0"/>
              <a:t>40,000 </a:t>
            </a:r>
            <a:r>
              <a:rPr lang="de-AT" dirty="0" err="1"/>
              <a:t>guests</a:t>
            </a:r>
            <a:r>
              <a:rPr lang="de-AT" dirty="0"/>
              <a:t> in </a:t>
            </a:r>
            <a:r>
              <a:rPr lang="de-AT" dirty="0" smtClean="0"/>
              <a:t>Austria</a:t>
            </a:r>
            <a:endParaRPr lang="de-AT" dirty="0"/>
          </a:p>
        </p:txBody>
      </p:sp>
    </p:spTree>
    <p:extLst>
      <p:ext uri="{BB962C8B-B14F-4D97-AF65-F5344CB8AC3E}">
        <p14:creationId xmlns:p14="http://schemas.microsoft.com/office/powerpoint/2010/main" val="3318407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AT" dirty="0" err="1" smtClean="0"/>
              <a:t>Thank</a:t>
            </a:r>
            <a:r>
              <a:rPr lang="de-AT" dirty="0" smtClean="0"/>
              <a:t> </a:t>
            </a:r>
            <a:r>
              <a:rPr lang="de-AT" dirty="0" err="1" smtClean="0"/>
              <a:t>you</a:t>
            </a:r>
            <a:endParaRPr lang="de-AT" dirty="0"/>
          </a:p>
        </p:txBody>
      </p:sp>
      <p:sp>
        <p:nvSpPr>
          <p:cNvPr id="8" name="Untertitel 7" descr="https://www.era.gv.at/presidencyteam"/>
          <p:cNvSpPr>
            <a:spLocks noGrp="1"/>
          </p:cNvSpPr>
          <p:nvPr>
            <p:ph type="subTitle" idx="1"/>
          </p:nvPr>
        </p:nvSpPr>
        <p:spPr/>
        <p:txBody>
          <a:bodyPr/>
          <a:lstStyle/>
          <a:p>
            <a:endParaRPr lang="de-AT" dirty="0" smtClean="0"/>
          </a:p>
          <a:p>
            <a:endParaRPr lang="de-AT" dirty="0"/>
          </a:p>
          <a:p>
            <a:r>
              <a:rPr lang="en-GB" dirty="0" smtClean="0">
                <a:latin typeface="Arial" panose="020B0604020202020204" pitchFamily="34" charset="0"/>
                <a:cs typeface="Arial" panose="020B0604020202020204" pitchFamily="34" charset="0"/>
              </a:rPr>
              <a:t>For </a:t>
            </a:r>
            <a:r>
              <a:rPr lang="en-GB" dirty="0">
                <a:latin typeface="Arial" panose="020B0604020202020204" pitchFamily="34" charset="0"/>
                <a:cs typeface="Arial" panose="020B0604020202020204" pitchFamily="34" charset="0"/>
              </a:rPr>
              <a:t>questions or comments please contact our Presidency team:</a:t>
            </a:r>
          </a:p>
          <a:p>
            <a:r>
              <a:rPr lang="de-AT" sz="1600" b="1" dirty="0" smtClean="0">
                <a:hlinkClick r:id="rId3"/>
              </a:rPr>
              <a:t>https</a:t>
            </a:r>
            <a:r>
              <a:rPr lang="de-AT" sz="1600" b="1" dirty="0">
                <a:hlinkClick r:id="rId3"/>
              </a:rPr>
              <a:t>://www.era.gv.at/presidencyteam</a:t>
            </a:r>
            <a:endParaRPr lang="en-GB" sz="1600" b="1" dirty="0"/>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289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1</a:t>
            </a:r>
            <a:r>
              <a:rPr lang="en-GB" baseline="30000" dirty="0" smtClean="0"/>
              <a:t>st</a:t>
            </a:r>
            <a:r>
              <a:rPr lang="en-GB" dirty="0"/>
              <a:t> </a:t>
            </a:r>
            <a:r>
              <a:rPr lang="en-GB" dirty="0" smtClean="0"/>
              <a:t>objective</a:t>
            </a:r>
            <a:r>
              <a:rPr lang="en-GB" dirty="0"/>
              <a:t>: FP9 negotiations</a:t>
            </a:r>
            <a:br>
              <a:rPr lang="en-GB" dirty="0"/>
            </a:br>
            <a:endParaRPr lang="de-AT" dirty="0"/>
          </a:p>
        </p:txBody>
      </p:sp>
      <p:sp>
        <p:nvSpPr>
          <p:cNvPr id="18" name="Ellipse 17" descr="Circle with text FP9 in circle" title="Framework Programme 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Tree>
    <p:extLst>
      <p:ext uri="{BB962C8B-B14F-4D97-AF65-F5344CB8AC3E}">
        <p14:creationId xmlns:p14="http://schemas.microsoft.com/office/powerpoint/2010/main" val="4140823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2</a:t>
            </a:r>
            <a:r>
              <a:rPr lang="en-GB" baseline="30000" dirty="0" smtClean="0"/>
              <a:t>nd</a:t>
            </a:r>
            <a:r>
              <a:rPr lang="en-GB" dirty="0"/>
              <a:t> </a:t>
            </a:r>
            <a:r>
              <a:rPr lang="en-GB" dirty="0" smtClean="0"/>
              <a:t>objective</a:t>
            </a:r>
            <a:r>
              <a:rPr lang="en-GB" dirty="0"/>
              <a:t>: Advancing ERA</a:t>
            </a:r>
            <a:br>
              <a:rPr lang="en-GB" dirty="0"/>
            </a:br>
            <a:endParaRPr lang="de-AT" dirty="0"/>
          </a:p>
        </p:txBody>
      </p:sp>
      <p:grpSp>
        <p:nvGrpSpPr>
          <p:cNvPr id="3" name="Gruppieren 2" descr="Circle with text FP9 inside circle with text ERA" title="European Research Area, Framework Programme 9"/>
          <p:cNvGrpSpPr/>
          <p:nvPr/>
        </p:nvGrpSpPr>
        <p:grpSpPr>
          <a:xfrm>
            <a:off x="2799912" y="1914186"/>
            <a:ext cx="2114359" cy="2063746"/>
            <a:chOff x="2799912" y="1914186"/>
            <a:chExt cx="2114359" cy="2063746"/>
          </a:xfrm>
        </p:grpSpPr>
        <p:sp>
          <p:nvSpPr>
            <p:cNvPr id="17" name="Ellipse 16" descr="Circle with text FP9 inside circle with text ERA" title="2 Circles"/>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Ellipse 17"/>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4" name="Textfeld 23"/>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95152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3</a:t>
            </a:r>
            <a:r>
              <a:rPr lang="en-GB" baseline="30000" dirty="0" smtClean="0"/>
              <a:t>rd</a:t>
            </a:r>
            <a:r>
              <a:rPr lang="en-GB" dirty="0"/>
              <a:t> </a:t>
            </a:r>
            <a:r>
              <a:rPr lang="en-GB" dirty="0" smtClean="0"/>
              <a:t>objective</a:t>
            </a:r>
            <a:r>
              <a:rPr lang="en-GB" dirty="0"/>
              <a:t>: Cross-sectoral </a:t>
            </a:r>
            <a:r>
              <a:rPr lang="en-GB" dirty="0" smtClean="0"/>
              <a:t>STI</a:t>
            </a:r>
            <a:endParaRPr lang="de-AT" dirty="0"/>
          </a:p>
        </p:txBody>
      </p:sp>
      <p:grpSp>
        <p:nvGrpSpPr>
          <p:cNvPr id="3" name="Gruppieren 2" descr="Circle with text FP9 inside circle with text ERA inside circle with text STI in Sectoral Policies" title="Science, Technology and Innovation in Sectoral Policies, European Research Area, Framework Programme 9"/>
          <p:cNvGrpSpPr/>
          <p:nvPr/>
        </p:nvGrpSpPr>
        <p:grpSpPr>
          <a:xfrm>
            <a:off x="2283057" y="1316701"/>
            <a:ext cx="3171538" cy="3140869"/>
            <a:chOff x="2283057" y="1316701"/>
            <a:chExt cx="3171538" cy="3140869"/>
          </a:xfrm>
        </p:grpSpPr>
        <p:sp>
          <p:nvSpPr>
            <p:cNvPr id="16" name="Ellipse 15" descr="Circle wit htext FP9 inside circle with text ERA inside circle with text STI in Sectoral Policies" title="3 Circles"/>
            <p:cNvSpPr/>
            <p:nvPr/>
          </p:nvSpPr>
          <p:spPr>
            <a:xfrm>
              <a:off x="2283057" y="1322766"/>
              <a:ext cx="3171538" cy="3134804"/>
            </a:xfrm>
            <a:prstGeom prst="ellipse">
              <a:avLst/>
            </a:prstGeom>
            <a:solidFill>
              <a:srgbClr val="4F81BD">
                <a:lumMod val="60000"/>
                <a:lumOff val="4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Ellipse 16" descr="Circle named ERA"/>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Ellipse 17" descr="Circle with text FP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4" name="Textfeld 23"/>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sp>
          <p:nvSpPr>
            <p:cNvPr id="25" name="Textfeld 24"/>
            <p:cNvSpPr txBox="1"/>
            <p:nvPr/>
          </p:nvSpPr>
          <p:spPr>
            <a:xfrm>
              <a:off x="2433456" y="1316701"/>
              <a:ext cx="2894128" cy="646331"/>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STI in</a:t>
              </a:r>
            </a:p>
            <a:p>
              <a:pPr algn="ctr"/>
              <a:r>
                <a:rPr lang="en-GB" b="1" dirty="0" smtClean="0">
                  <a:solidFill>
                    <a:schemeClr val="bg1"/>
                  </a:solidFill>
                  <a:latin typeface="Arial" panose="020B0604020202020204" pitchFamily="34" charset="0"/>
                  <a:cs typeface="Arial" panose="020B0604020202020204" pitchFamily="34" charset="0"/>
                </a:rPr>
                <a:t>Sectoral Policies</a:t>
              </a:r>
              <a:endParaRPr lang="en-GB"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95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3</a:t>
            </a:r>
            <a:r>
              <a:rPr lang="en-GB" baseline="30000" dirty="0" smtClean="0"/>
              <a:t>rd</a:t>
            </a:r>
            <a:r>
              <a:rPr lang="en-GB" dirty="0"/>
              <a:t> </a:t>
            </a:r>
            <a:r>
              <a:rPr lang="en-GB" dirty="0" smtClean="0"/>
              <a:t>objective</a:t>
            </a:r>
            <a:r>
              <a:rPr lang="en-GB" dirty="0"/>
              <a:t>: Cross-sectoral </a:t>
            </a:r>
            <a:r>
              <a:rPr lang="en-GB" dirty="0" smtClean="0"/>
              <a:t>STI</a:t>
            </a:r>
            <a:endParaRPr lang="de-AT" dirty="0"/>
          </a:p>
        </p:txBody>
      </p:sp>
      <p:sp>
        <p:nvSpPr>
          <p:cNvPr id="13" name="Textfeld 12" descr="Frame with link to brochure" title="Frame"/>
          <p:cNvSpPr txBox="1"/>
          <p:nvPr/>
        </p:nvSpPr>
        <p:spPr>
          <a:xfrm>
            <a:off x="971600" y="4586049"/>
            <a:ext cx="7200800" cy="369332"/>
          </a:xfrm>
          <a:prstGeom prst="rect">
            <a:avLst/>
          </a:prstGeom>
          <a:noFill/>
          <a:ln>
            <a:solidFill>
              <a:srgbClr val="FF0D0D"/>
            </a:solidFill>
          </a:ln>
        </p:spPr>
        <p:txBody>
          <a:bodyPr wrap="square" rtlCol="0">
            <a:spAutoFit/>
          </a:bodyPr>
          <a:lstStyle/>
          <a:p>
            <a:r>
              <a:rPr lang="en-GB" dirty="0" smtClean="0">
                <a:latin typeface="Arial" panose="020B0604020202020204" pitchFamily="34" charset="0"/>
                <a:cs typeface="Arial" panose="020B0604020202020204" pitchFamily="34" charset="0"/>
              </a:rPr>
              <a:t>Link to brochure: </a:t>
            </a:r>
            <a:r>
              <a:rPr lang="de-AT" u="sng" dirty="0">
                <a:hlinkClick r:id="rId3"/>
              </a:rPr>
              <a:t>https://www.era.gv.at/booklet</a:t>
            </a:r>
            <a:endParaRPr lang="de-AT" dirty="0"/>
          </a:p>
        </p:txBody>
      </p:sp>
      <p:grpSp>
        <p:nvGrpSpPr>
          <p:cNvPr id="19" name="Gruppieren 18" descr="Circle with text FP9 inside circle with text ERA inside circle with text STI in Sectoral Policies" title="Science, Technology and Innovation in Sectoral Policies, European Research Area, Framework Programme 9"/>
          <p:cNvGrpSpPr/>
          <p:nvPr/>
        </p:nvGrpSpPr>
        <p:grpSpPr>
          <a:xfrm>
            <a:off x="2283057" y="1316701"/>
            <a:ext cx="3171538" cy="3140869"/>
            <a:chOff x="2283057" y="1316701"/>
            <a:chExt cx="3171538" cy="3140869"/>
          </a:xfrm>
        </p:grpSpPr>
        <p:sp>
          <p:nvSpPr>
            <p:cNvPr id="20" name="Ellipse 19" descr="Circle wit htext FP9 inside circle with text ERA inside circle with text STI in Sectoral Policies" title="3 Circles"/>
            <p:cNvSpPr/>
            <p:nvPr/>
          </p:nvSpPr>
          <p:spPr>
            <a:xfrm>
              <a:off x="2283057" y="1322766"/>
              <a:ext cx="3171538" cy="3134804"/>
            </a:xfrm>
            <a:prstGeom prst="ellipse">
              <a:avLst/>
            </a:prstGeom>
            <a:solidFill>
              <a:srgbClr val="4F81BD">
                <a:lumMod val="60000"/>
                <a:lumOff val="4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Ellipse 20" descr="Circle named ERA"/>
            <p:cNvSpPr/>
            <p:nvPr/>
          </p:nvSpPr>
          <p:spPr>
            <a:xfrm>
              <a:off x="2799912" y="1914186"/>
              <a:ext cx="2114359" cy="2063746"/>
            </a:xfrm>
            <a:prstGeom prst="ellipse">
              <a:avLst/>
            </a:prstGeom>
            <a:solidFill>
              <a:srgbClr val="4F81BD">
                <a:lumMod val="75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 name="Ellipse 21" descr="Circle with text FP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23" name="Textfeld 22"/>
            <p:cNvSpPr txBox="1"/>
            <p:nvPr/>
          </p:nvSpPr>
          <p:spPr>
            <a:xfrm>
              <a:off x="3508786" y="2051728"/>
              <a:ext cx="720080" cy="369332"/>
            </a:xfrm>
            <a:prstGeom prst="rect">
              <a:avLst/>
            </a:prstGeom>
            <a:noFill/>
          </p:spPr>
          <p:txBody>
            <a:bodyPr wrap="square" rtlCol="0">
              <a:spAutoFit/>
            </a:bodyPr>
            <a:lstStyle/>
            <a:p>
              <a:pPr algn="ctr"/>
              <a:r>
                <a:rPr lang="de-AT" b="1" dirty="0" smtClean="0">
                  <a:solidFill>
                    <a:schemeClr val="bg1"/>
                  </a:solidFill>
                  <a:latin typeface="Arial" panose="020B0604020202020204" pitchFamily="34" charset="0"/>
                  <a:cs typeface="Arial" panose="020B0604020202020204" pitchFamily="34" charset="0"/>
                </a:rPr>
                <a:t>ERA</a:t>
              </a:r>
              <a:endParaRPr lang="de-AT" b="1" dirty="0">
                <a:solidFill>
                  <a:schemeClr val="bg1"/>
                </a:solidFill>
                <a:latin typeface="Arial" panose="020B0604020202020204" pitchFamily="34" charset="0"/>
                <a:cs typeface="Arial" panose="020B0604020202020204" pitchFamily="34" charset="0"/>
              </a:endParaRPr>
            </a:p>
          </p:txBody>
        </p:sp>
        <p:sp>
          <p:nvSpPr>
            <p:cNvPr id="26" name="Textfeld 25"/>
            <p:cNvSpPr txBox="1"/>
            <p:nvPr/>
          </p:nvSpPr>
          <p:spPr>
            <a:xfrm>
              <a:off x="2433456" y="1316701"/>
              <a:ext cx="2894128" cy="646331"/>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STI in</a:t>
              </a:r>
            </a:p>
            <a:p>
              <a:pPr algn="ctr"/>
              <a:r>
                <a:rPr lang="en-GB" b="1" dirty="0" smtClean="0">
                  <a:solidFill>
                    <a:schemeClr val="bg1"/>
                  </a:solidFill>
                  <a:latin typeface="Arial" panose="020B0604020202020204" pitchFamily="34" charset="0"/>
                  <a:cs typeface="Arial" panose="020B0604020202020204" pitchFamily="34" charset="0"/>
                </a:rPr>
                <a:t>Sectoral Policies</a:t>
              </a:r>
              <a:endParaRPr lang="en-GB"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7035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smtClean="0"/>
              <a:t>HORIZON EUROPE (FP9)</a:t>
            </a:r>
            <a:endParaRPr lang="de-AT" dirty="0"/>
          </a:p>
        </p:txBody>
      </p:sp>
      <p:sp>
        <p:nvSpPr>
          <p:cNvPr id="11" name="Textfeld 10"/>
          <p:cNvSpPr txBox="1"/>
          <p:nvPr/>
        </p:nvSpPr>
        <p:spPr>
          <a:xfrm rot="19326888">
            <a:off x="-65094" y="2042089"/>
            <a:ext cx="3499593" cy="923330"/>
          </a:xfrm>
          <a:prstGeom prst="rect">
            <a:avLst/>
          </a:prstGeom>
          <a:noFill/>
        </p:spPr>
        <p:txBody>
          <a:bodyPr wrap="square" rtlCol="0">
            <a:spAutoFit/>
          </a:bodyPr>
          <a:lstStyle/>
          <a:p>
            <a:pPr algn="ctr"/>
            <a:r>
              <a:rPr lang="en-GB" dirty="0">
                <a:solidFill>
                  <a:schemeClr val="bg1">
                    <a:lumMod val="10000"/>
                  </a:schemeClr>
                </a:solidFill>
                <a:latin typeface="Arial" panose="020B0604020202020204" pitchFamily="34" charset="0"/>
                <a:cs typeface="Arial" panose="020B0604020202020204" pitchFamily="34" charset="0"/>
              </a:rPr>
              <a:t>Objective in Brussels: </a:t>
            </a:r>
          </a:p>
          <a:p>
            <a:pPr algn="ctr"/>
            <a:r>
              <a:rPr lang="en-GB" dirty="0">
                <a:solidFill>
                  <a:schemeClr val="bg1">
                    <a:lumMod val="10000"/>
                  </a:schemeClr>
                </a:solidFill>
                <a:latin typeface="Arial" panose="020B0604020202020204" pitchFamily="34" charset="0"/>
                <a:cs typeface="Arial" panose="020B0604020202020204" pitchFamily="34" charset="0"/>
              </a:rPr>
              <a:t>Agreement on the content of the</a:t>
            </a:r>
          </a:p>
          <a:p>
            <a:pPr algn="ctr"/>
            <a:r>
              <a:rPr lang="en-GB" dirty="0">
                <a:solidFill>
                  <a:schemeClr val="bg1">
                    <a:lumMod val="10000"/>
                  </a:schemeClr>
                </a:solidFill>
                <a:latin typeface="Arial" panose="020B0604020202020204" pitchFamily="34" charset="0"/>
                <a:cs typeface="Arial" panose="020B0604020202020204" pitchFamily="34" charset="0"/>
              </a:rPr>
              <a:t>FP9 Regulation</a:t>
            </a: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18" name="Ellipse 17" descr="Circle with text FP9" title="Framework Programme 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
        <p:nvSpPr>
          <p:cNvPr id="7" name="Textfeld 6"/>
          <p:cNvSpPr txBox="1"/>
          <p:nvPr/>
        </p:nvSpPr>
        <p:spPr>
          <a:xfrm rot="19405827">
            <a:off x="2681894" y="2915778"/>
            <a:ext cx="5578823" cy="430887"/>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12 Corresponding Events, Mostly in Austria</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138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a:t>HORIZON EUROPE (FP9)</a:t>
            </a:r>
            <a:endParaRPr lang="de-AT" dirty="0"/>
          </a:p>
        </p:txBody>
      </p:sp>
      <p:sp>
        <p:nvSpPr>
          <p:cNvPr id="11" name="Textfeld 10"/>
          <p:cNvSpPr txBox="1"/>
          <p:nvPr/>
        </p:nvSpPr>
        <p:spPr>
          <a:xfrm rot="19326888">
            <a:off x="-65094" y="2042089"/>
            <a:ext cx="3499593" cy="923330"/>
          </a:xfrm>
          <a:prstGeom prst="rect">
            <a:avLst/>
          </a:prstGeom>
          <a:noFill/>
        </p:spPr>
        <p:txBody>
          <a:bodyPr wrap="square" rtlCol="0">
            <a:spAutoFit/>
          </a:bodyPr>
          <a:lstStyle/>
          <a:p>
            <a:pPr algn="ctr"/>
            <a:r>
              <a:rPr lang="en-GB" dirty="0">
                <a:solidFill>
                  <a:schemeClr val="bg2">
                    <a:lumMod val="75000"/>
                  </a:schemeClr>
                </a:solidFill>
                <a:latin typeface="Arial" panose="020B0604020202020204" pitchFamily="34" charset="0"/>
                <a:cs typeface="Arial" panose="020B0604020202020204" pitchFamily="34" charset="0"/>
              </a:rPr>
              <a:t>Objective in Brussels: </a:t>
            </a:r>
          </a:p>
          <a:p>
            <a:pPr algn="ctr"/>
            <a:r>
              <a:rPr lang="en-GB" dirty="0">
                <a:solidFill>
                  <a:schemeClr val="bg2">
                    <a:lumMod val="75000"/>
                  </a:schemeClr>
                </a:solidFill>
                <a:latin typeface="Arial" panose="020B0604020202020204" pitchFamily="34" charset="0"/>
                <a:cs typeface="Arial" panose="020B0604020202020204" pitchFamily="34" charset="0"/>
              </a:rPr>
              <a:t>Agreement on the content of the</a:t>
            </a:r>
          </a:p>
          <a:p>
            <a:pPr algn="ctr"/>
            <a:r>
              <a:rPr lang="en-GB" dirty="0">
                <a:solidFill>
                  <a:schemeClr val="bg2">
                    <a:lumMod val="75000"/>
                  </a:schemeClr>
                </a:solidFill>
                <a:latin typeface="Arial" panose="020B0604020202020204" pitchFamily="34" charset="0"/>
                <a:cs typeface="Arial" panose="020B0604020202020204" pitchFamily="34" charset="0"/>
              </a:rPr>
              <a:t>FP9 Regulation</a:t>
            </a: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graphicFrame>
        <p:nvGraphicFramePr>
          <p:cNvPr id="34" name="Diagramm 33" descr="Styles with arrows"/>
          <p:cNvGraphicFramePr/>
          <p:nvPr>
            <p:extLst>
              <p:ext uri="{D42A27DB-BD31-4B8C-83A1-F6EECF244321}">
                <p14:modId xmlns:p14="http://schemas.microsoft.com/office/powerpoint/2010/main" val="3379565315"/>
              </p:ext>
            </p:extLst>
          </p:nvPr>
        </p:nvGraphicFramePr>
        <p:xfrm>
          <a:off x="-333012" y="1182287"/>
          <a:ext cx="3876401" cy="2557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feld 16"/>
          <p:cNvSpPr txBox="1"/>
          <p:nvPr/>
        </p:nvSpPr>
        <p:spPr>
          <a:xfrm rot="19405827">
            <a:off x="2681894" y="2915778"/>
            <a:ext cx="5578823" cy="430887"/>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12 Corresponding Events, Mostly in Austria</a:t>
            </a:r>
            <a:endParaRPr lang="en-GB" dirty="0">
              <a:latin typeface="Arial" panose="020B0604020202020204" pitchFamily="34" charset="0"/>
              <a:cs typeface="Arial" panose="020B0604020202020204" pitchFamily="34" charset="0"/>
            </a:endParaRPr>
          </a:p>
        </p:txBody>
      </p:sp>
      <p:sp>
        <p:nvSpPr>
          <p:cNvPr id="9" name="Ellipse 8" descr="Circle with text FP9" title="Framework Programme 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spTree>
    <p:extLst>
      <p:ext uri="{BB962C8B-B14F-4D97-AF65-F5344CB8AC3E}">
        <p14:creationId xmlns:p14="http://schemas.microsoft.com/office/powerpoint/2010/main" val="3115616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687600"/>
            <a:ext cx="7120800" cy="455400"/>
          </a:xfrm>
        </p:spPr>
        <p:txBody>
          <a:bodyPr/>
          <a:lstStyle/>
          <a:p>
            <a:r>
              <a:rPr lang="en-GB" dirty="0"/>
              <a:t>HORIZON EUROPE (FP9)</a:t>
            </a:r>
            <a:endParaRPr lang="de-AT" dirty="0"/>
          </a:p>
        </p:txBody>
      </p:sp>
      <p:sp>
        <p:nvSpPr>
          <p:cNvPr id="11" name="Textfeld 10"/>
          <p:cNvSpPr txBox="1"/>
          <p:nvPr/>
        </p:nvSpPr>
        <p:spPr>
          <a:xfrm rot="19326888">
            <a:off x="-65094" y="2042089"/>
            <a:ext cx="3499593" cy="923330"/>
          </a:xfrm>
          <a:prstGeom prst="rect">
            <a:avLst/>
          </a:prstGeom>
          <a:noFill/>
        </p:spPr>
        <p:txBody>
          <a:bodyPr wrap="square" rtlCol="0">
            <a:spAutoFit/>
          </a:bodyPr>
          <a:lstStyle/>
          <a:p>
            <a:pPr algn="ctr"/>
            <a:r>
              <a:rPr lang="en-GB" dirty="0">
                <a:solidFill>
                  <a:schemeClr val="bg2">
                    <a:lumMod val="75000"/>
                  </a:schemeClr>
                </a:solidFill>
                <a:latin typeface="Arial" panose="020B0604020202020204" pitchFamily="34" charset="0"/>
                <a:cs typeface="Arial" panose="020B0604020202020204" pitchFamily="34" charset="0"/>
              </a:rPr>
              <a:t>Objective in Brussels: </a:t>
            </a:r>
          </a:p>
          <a:p>
            <a:pPr algn="ctr"/>
            <a:r>
              <a:rPr lang="en-GB" dirty="0">
                <a:solidFill>
                  <a:schemeClr val="bg2">
                    <a:lumMod val="75000"/>
                  </a:schemeClr>
                </a:solidFill>
                <a:latin typeface="Arial" panose="020B0604020202020204" pitchFamily="34" charset="0"/>
                <a:cs typeface="Arial" panose="020B0604020202020204" pitchFamily="34" charset="0"/>
              </a:rPr>
              <a:t>Agreement on the content of the</a:t>
            </a:r>
          </a:p>
          <a:p>
            <a:pPr algn="ctr"/>
            <a:r>
              <a:rPr lang="en-GB" dirty="0">
                <a:solidFill>
                  <a:schemeClr val="bg2">
                    <a:lumMod val="75000"/>
                  </a:schemeClr>
                </a:solidFill>
                <a:latin typeface="Arial" panose="020B0604020202020204" pitchFamily="34" charset="0"/>
                <a:cs typeface="Arial" panose="020B0604020202020204" pitchFamily="34" charset="0"/>
              </a:rPr>
              <a:t>FP9 Regulation</a:t>
            </a:r>
          </a:p>
        </p:txBody>
      </p:sp>
      <p:cxnSp>
        <p:nvCxnSpPr>
          <p:cNvPr id="14" name="Gerade Verbindung 13" descr="ellipse"/>
          <p:cNvCxnSpPr/>
          <p:nvPr/>
        </p:nvCxnSpPr>
        <p:spPr bwMode="auto">
          <a:xfrm flipH="1">
            <a:off x="1198397" y="1119851"/>
            <a:ext cx="5159622" cy="3728909"/>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101600" dir="5400000" algn="ctr" rotWithShape="0">
              <a:schemeClr val="accent1"/>
            </a:outerShdw>
          </a:effectLst>
        </p:spPr>
      </p:cxnSp>
      <p:sp>
        <p:nvSpPr>
          <p:cNvPr id="29" name="Abgerundetes Rechteck 28"/>
          <p:cNvSpPr/>
          <p:nvPr/>
        </p:nvSpPr>
        <p:spPr bwMode="auto">
          <a:xfrm>
            <a:off x="6645999" y="3972279"/>
            <a:ext cx="2215799" cy="401846"/>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4 - 6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December: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Imagine Digital</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 Connect Europe</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0" name="Abgerundetes Rechteck 29"/>
          <p:cNvSpPr/>
          <p:nvPr/>
        </p:nvSpPr>
        <p:spPr bwMode="auto">
          <a:xfrm>
            <a:off x="4756770" y="2984305"/>
            <a:ext cx="2017887" cy="388017"/>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lang="de-AT" sz="900" dirty="0" smtClean="0">
                <a:latin typeface="Arial" panose="020B0604020202020204" pitchFamily="34" charset="0"/>
                <a:cs typeface="Arial" panose="020B0604020202020204" pitchFamily="34" charset="0"/>
              </a:rPr>
              <a:t>30 - 31</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Industrial Technologies 2018</a:t>
            </a:r>
          </a:p>
        </p:txBody>
      </p:sp>
      <p:sp>
        <p:nvSpPr>
          <p:cNvPr id="31" name="Abgerundetes Rechteck 30"/>
          <p:cNvSpPr/>
          <p:nvPr/>
        </p:nvSpPr>
        <p:spPr bwMode="auto">
          <a:xfrm>
            <a:off x="5382137" y="1926334"/>
            <a:ext cx="1464050" cy="364832"/>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lang="de-AT" sz="900" dirty="0" smtClean="0">
                <a:latin typeface="Arial" panose="020B0604020202020204" pitchFamily="34" charset="0"/>
                <a:cs typeface="Arial" panose="020B0604020202020204" pitchFamily="34" charset="0"/>
              </a:rPr>
              <a:t>13 September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FFG Forum 2018</a:t>
            </a:r>
          </a:p>
        </p:txBody>
      </p:sp>
      <p:sp>
        <p:nvSpPr>
          <p:cNvPr id="32" name="Abgerundetes Rechteck 31"/>
          <p:cNvSpPr/>
          <p:nvPr/>
        </p:nvSpPr>
        <p:spPr bwMode="auto">
          <a:xfrm>
            <a:off x="6932965" y="1119851"/>
            <a:ext cx="1928833" cy="117131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16 - 17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July</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Informal Meeting of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Council Competitiveness</a:t>
            </a:r>
          </a:p>
          <a:p>
            <a:pPr marL="0" marR="0" indent="0" algn="ctr" defTabSz="822325" rtl="0" eaLnBrk="0" fontAlgn="base" latinLnBrk="0" hangingPunct="0">
              <a:lnSpc>
                <a:spcPct val="100000"/>
              </a:lnSpc>
              <a:spcBef>
                <a:spcPct val="0"/>
              </a:spcBef>
              <a:spcAft>
                <a:spcPct val="0"/>
              </a:spcAft>
              <a:buClrTx/>
              <a:buSzTx/>
              <a:buFontTx/>
              <a:buNone/>
              <a:tabLst/>
            </a:pPr>
            <a:r>
              <a:rPr lang="en-GB" sz="900" dirty="0" smtClean="0">
                <a:latin typeface="Arial" panose="020B0604020202020204" pitchFamily="34" charset="0"/>
                <a:cs typeface="Arial" panose="020B0604020202020204" pitchFamily="34" charset="0"/>
              </a:rPr>
              <a:t>28 September:</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Council Competitiveness</a:t>
            </a:r>
          </a:p>
          <a:p>
            <a:pPr marL="0" marR="0" indent="0" algn="ctr" defTabSz="822325" rtl="0" eaLnBrk="0" fontAlgn="base" latinLnBrk="0" hangingPunct="0">
              <a:lnSpc>
                <a:spcPct val="100000"/>
              </a:lnSpc>
              <a:spcBef>
                <a:spcPct val="0"/>
              </a:spcBef>
              <a:spcAft>
                <a:spcPct val="0"/>
              </a:spcAft>
              <a:buClrTx/>
              <a:buSzTx/>
              <a:buFontTx/>
              <a:buNone/>
              <a:tabLst/>
            </a:pPr>
            <a:r>
              <a:rPr lang="en-GB" sz="900" dirty="0" smtClean="0">
                <a:latin typeface="Arial" panose="020B0604020202020204" pitchFamily="34" charset="0"/>
                <a:cs typeface="Arial" panose="020B0604020202020204" pitchFamily="34" charset="0"/>
              </a:rPr>
              <a:t>30 November:</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Council Competitiveness</a:t>
            </a:r>
          </a:p>
        </p:txBody>
      </p:sp>
      <p:sp>
        <p:nvSpPr>
          <p:cNvPr id="35" name="Abgerundetes Rechteck 34"/>
          <p:cNvSpPr/>
          <p:nvPr/>
        </p:nvSpPr>
        <p:spPr bwMode="auto">
          <a:xfrm>
            <a:off x="4721598" y="2398013"/>
            <a:ext cx="2088232" cy="514702"/>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1 - 2 </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Marie Sklodowska</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Curie Actions beyond 2020</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6" name="Abgerundetes Rechteck 35"/>
          <p:cNvSpPr/>
          <p:nvPr/>
        </p:nvSpPr>
        <p:spPr bwMode="auto">
          <a:xfrm>
            <a:off x="6955373" y="2378379"/>
            <a:ext cx="1906425" cy="53165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17 - 18 September: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Informal Meeting</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of Research Working Party</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7" name="Abgerundetes Rechteck 36"/>
          <p:cNvSpPr/>
          <p:nvPr/>
        </p:nvSpPr>
        <p:spPr bwMode="auto">
          <a:xfrm>
            <a:off x="6930807" y="2984305"/>
            <a:ext cx="1930991" cy="453291"/>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lang="de-AT" sz="900" dirty="0" smtClean="0">
                <a:latin typeface="Arial" panose="020B0604020202020204" pitchFamily="34" charset="0"/>
                <a:cs typeface="Arial" panose="020B0604020202020204" pitchFamily="34" charset="0"/>
              </a:rPr>
              <a:t>29</a:t>
            </a:r>
            <a:r>
              <a:rPr kumimoji="0" lang="en-GB"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October</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Quantum technology Flagship</a:t>
            </a:r>
          </a:p>
        </p:txBody>
      </p:sp>
      <p:sp>
        <p:nvSpPr>
          <p:cNvPr id="38" name="Abgerundetes Rechteck 37"/>
          <p:cNvSpPr/>
          <p:nvPr/>
        </p:nvSpPr>
        <p:spPr bwMode="auto">
          <a:xfrm>
            <a:off x="4434841" y="3427936"/>
            <a:ext cx="2008050" cy="368730"/>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21 - 22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Innovative Enterprise Vienna</a:t>
            </a:r>
          </a:p>
        </p:txBody>
      </p:sp>
      <p:sp>
        <p:nvSpPr>
          <p:cNvPr id="39" name="Abgerundetes Rechteck 38"/>
          <p:cNvSpPr/>
          <p:nvPr/>
        </p:nvSpPr>
        <p:spPr bwMode="auto">
          <a:xfrm>
            <a:off x="3966789" y="3815657"/>
            <a:ext cx="2592288" cy="558468"/>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a:t>
            </a:r>
            <a:r>
              <a:rPr kumimoji="0" lang="de-AT" sz="9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- 29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Impact of Social</a:t>
            </a:r>
            <a:r>
              <a:rPr kumimoji="0" lang="en-GB" sz="9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Sciences and Humanities for a European Research Agenda</a:t>
            </a:r>
            <a:endPar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0" name="Abgerundetes Rechteck 39"/>
          <p:cNvSpPr/>
          <p:nvPr/>
        </p:nvSpPr>
        <p:spPr bwMode="auto">
          <a:xfrm>
            <a:off x="7154604" y="3507910"/>
            <a:ext cx="1507961" cy="388017"/>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2325" rtl="0" eaLnBrk="0" fontAlgn="base" latinLnBrk="0" hangingPunct="0">
              <a:lnSpc>
                <a:spcPct val="100000"/>
              </a:lnSpc>
              <a:spcBef>
                <a:spcPct val="0"/>
              </a:spcBef>
              <a:spcAft>
                <a:spcPct val="0"/>
              </a:spcAft>
              <a:buClrTx/>
              <a:buSzTx/>
              <a:buFontTx/>
              <a:buNone/>
              <a:tabLst/>
            </a:pPr>
            <a:r>
              <a:rPr kumimoji="0" lang="de-A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6 - 8 November: </a:t>
            </a:r>
          </a:p>
          <a:p>
            <a:pPr marL="0" marR="0" indent="0" algn="ctr" defTabSz="822325"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COST CSO-Meeting</a:t>
            </a:r>
          </a:p>
        </p:txBody>
      </p:sp>
      <p:sp>
        <p:nvSpPr>
          <p:cNvPr id="19" name="Ellipse 18" descr="Circle with text FP9" title="Framework Programme 9"/>
          <p:cNvSpPr/>
          <p:nvPr/>
        </p:nvSpPr>
        <p:spPr>
          <a:xfrm>
            <a:off x="3311363" y="2435248"/>
            <a:ext cx="1057179" cy="992688"/>
          </a:xfrm>
          <a:prstGeom prst="ellipse">
            <a:avLst/>
          </a:prstGeom>
          <a:solidFill>
            <a:srgbClr val="4F81BD">
              <a:lumMod val="50000"/>
            </a:srgbClr>
          </a:solidFill>
          <a:ln w="25400" cap="rnd"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FP 9</a:t>
            </a:r>
          </a:p>
        </p:txBody>
      </p:sp>
      <p:graphicFrame>
        <p:nvGraphicFramePr>
          <p:cNvPr id="20" name="Diagramm 19" descr="Styles with arrows"/>
          <p:cNvGraphicFramePr/>
          <p:nvPr>
            <p:extLst>
              <p:ext uri="{D42A27DB-BD31-4B8C-83A1-F6EECF244321}">
                <p14:modId xmlns:p14="http://schemas.microsoft.com/office/powerpoint/2010/main" val="467439027"/>
              </p:ext>
            </p:extLst>
          </p:nvPr>
        </p:nvGraphicFramePr>
        <p:xfrm>
          <a:off x="-333012" y="1182287"/>
          <a:ext cx="3876401" cy="2557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736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u2018at_PPT_Standard_2018-v_4_3">
  <a:themeElements>
    <a:clrScheme name="eu2018AT">
      <a:dk1>
        <a:srgbClr val="000000"/>
      </a:dk1>
      <a:lt1>
        <a:srgbClr val="EAEAEA"/>
      </a:lt1>
      <a:dk2>
        <a:srgbClr val="E6242F"/>
      </a:dk2>
      <a:lt2>
        <a:srgbClr val="FFFFFF"/>
      </a:lt2>
      <a:accent1>
        <a:srgbClr val="00A3E2"/>
      </a:accent1>
      <a:accent2>
        <a:srgbClr val="D4C201"/>
      </a:accent2>
      <a:accent3>
        <a:srgbClr val="E72568"/>
      </a:accent3>
      <a:accent4>
        <a:srgbClr val="0EC2D6"/>
      </a:accent4>
      <a:accent5>
        <a:srgbClr val="E6242F"/>
      </a:accent5>
      <a:accent6>
        <a:srgbClr val="BDE2E9"/>
      </a:accent6>
      <a:hlink>
        <a:srgbClr val="1C1C1C"/>
      </a:hlink>
      <a:folHlink>
        <a:srgbClr val="63636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eu2018at_PPT_Standard_2018-v_4_3</Template>
  <TotalTime>0</TotalTime>
  <Words>3296</Words>
  <Application>Microsoft Office PowerPoint</Application>
  <PresentationFormat>Bildschirmpräsentation (16:9)</PresentationFormat>
  <Paragraphs>391</Paragraphs>
  <Slides>23</Slides>
  <Notes>23</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eu2018at_PPT_Standard_2018-v_4_3</vt:lpstr>
      <vt:lpstr>Austrian Presidency of the Council of the European Union</vt:lpstr>
      <vt:lpstr>Let‘s advance Europe. Together.</vt:lpstr>
      <vt:lpstr>1st objective: FP9 negotiations </vt:lpstr>
      <vt:lpstr>2nd objective: Advancing ERA </vt:lpstr>
      <vt:lpstr>3rd objective: Cross-sectoral STI</vt:lpstr>
      <vt:lpstr>3rd objective: Cross-sectoral STI</vt:lpstr>
      <vt:lpstr>HORIZON EUROPE (FP9)</vt:lpstr>
      <vt:lpstr>HORIZON EUROPE (FP9)</vt:lpstr>
      <vt:lpstr>HORIZON EUROPE (FP9)</vt:lpstr>
      <vt:lpstr>European Research Area</vt:lpstr>
      <vt:lpstr>European Research Area</vt:lpstr>
      <vt:lpstr>European Research Area</vt:lpstr>
      <vt:lpstr>European Research Area</vt:lpstr>
      <vt:lpstr>European Research Area</vt:lpstr>
      <vt:lpstr>European Research Area</vt:lpstr>
      <vt:lpstr>European Research Area</vt:lpstr>
      <vt:lpstr>STI in Sectoral Policies</vt:lpstr>
      <vt:lpstr>STI in Sectoral Policies</vt:lpstr>
      <vt:lpstr>STI in Sectoral Policies</vt:lpstr>
      <vt:lpstr>AT Presidency: Potential Impact</vt:lpstr>
      <vt:lpstr>AT Presidency: Potential Impact</vt:lpstr>
      <vt:lpstr>Together we advance Europe!</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eu2018.at - Präsentationsmuster für das Format 16:9</dc:title>
  <dc:creator>edith</dc:creator>
  <cp:lastModifiedBy>Kiesenhofer-Widhalm Gunhild</cp:lastModifiedBy>
  <cp:revision>488</cp:revision>
  <cp:lastPrinted>2018-05-23T08:47:05Z</cp:lastPrinted>
  <dcterms:created xsi:type="dcterms:W3CDTF">2018-03-25T21:09:01Z</dcterms:created>
  <dcterms:modified xsi:type="dcterms:W3CDTF">2018-06-07T10:04:18Z</dcterms:modified>
</cp:coreProperties>
</file>